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F87BD95-F7F0-4920-A63B-2E58A7DB967E}">
  <a:tblStyle styleId="{3F87BD95-F7F0-4920-A63B-2E58A7DB967E}" styleName="Table_0">
    <a:wholeTbl>
      <a:tcTxStyle b="off" i="off">
        <a:font>
          <a:latin typeface="Calibri"/>
          <a:ea typeface="Calibri"/>
          <a:cs typeface="Calibri"/>
        </a:font>
        <a:schemeClr val="lt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FFFF">
              <a:alpha val="0"/>
            </a:srgbClr>
          </a:solidFill>
        </a:fill>
      </a:tcStyle>
    </a:wholeTbl>
    <a:band1H>
      <a:tcTxStyle/>
      <a:tcStyle>
        <a:fill>
          <a:solidFill>
            <a:schemeClr val="lt1">
              <a:alpha val="20000"/>
            </a:schemeClr>
          </a:solidFill>
        </a:fill>
      </a:tcStyle>
    </a:band1H>
    <a:band2H>
      <a:tcTxStyle/>
    </a:band2H>
    <a:band1V>
      <a:tcTxStyle/>
      <a:tcStyle>
        <a:fill>
          <a:solidFill>
            <a:schemeClr val="lt1">
              <a:alpha val="20000"/>
            </a:schemeClr>
          </a:solidFill>
        </a:fill>
      </a:tcStyle>
    </a:band1V>
    <a:band2V>
      <a:tcTxStyle/>
    </a:band2V>
    <a:lastCol>
      <a:tcTxStyle b="on" i="off"/>
    </a:lastCol>
    <a:firstCol>
      <a:tcTxStyle b="on" i="off"/>
    </a:firstCol>
    <a:lastRow>
      <a:tcTxStyle b="on" i="off"/>
      <a:tcStyle>
        <a:tcBdr>
          <a:top>
            <a:ln cap="flat" cmpd="sng" w="50800">
              <a:solidFill>
                <a:schemeClr val="l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l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788be55ab_2_135: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3788be55ab_2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92c537129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92c537129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PLOP</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795e2df9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795e2df9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VENEZUELA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795e2df9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795e2df9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AMOEBA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92c537129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92c537129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AMOEBA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8e06e0e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8e06e0e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DAMINO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92c537129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92c537129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DAMINO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788be55ab_2_164: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DAMINO. Why cylinder. Explain--correct shape, easier to get. Also it’s been always been a cylinder. </a:t>
            </a:r>
            <a:r>
              <a:rPr lang="en">
                <a:highlight>
                  <a:srgbClr val="00FFFF"/>
                </a:highlight>
              </a:rPr>
              <a:t>Should get picture of everything put together like the cage, circuit, etc</a:t>
            </a:r>
            <a:endParaRPr>
              <a:highlight>
                <a:srgbClr val="00FFFF"/>
              </a:highlight>
            </a:endParaRPr>
          </a:p>
        </p:txBody>
      </p:sp>
      <p:sp>
        <p:nvSpPr>
          <p:cNvPr id="260" name="Google Shape;260;g3788be55ab_2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788be55ab_2_170: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DAMINO Why did we need to do this? </a:t>
            </a:r>
            <a:r>
              <a:rPr lang="en">
                <a:highlight>
                  <a:srgbClr val="00FFFF"/>
                </a:highlight>
              </a:rPr>
              <a:t>We need details. </a:t>
            </a:r>
            <a:r>
              <a:rPr lang="en"/>
              <a:t>What does the factor of safety mean here</a:t>
            </a:r>
            <a:endParaRPr/>
          </a:p>
        </p:txBody>
      </p:sp>
      <p:sp>
        <p:nvSpPr>
          <p:cNvPr id="268" name="Google Shape;268;g3788be55ab_2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8df80cba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8df80cba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DAMINO Again need more details. </a:t>
            </a:r>
            <a:r>
              <a:rPr lang="en">
                <a:highlight>
                  <a:srgbClr val="00FFFF"/>
                </a:highlight>
              </a:rPr>
              <a:t>Whats happening how was it loaded etc. mesh size</a:t>
            </a:r>
            <a:endParaRPr>
              <a:highlight>
                <a:srgbClr val="00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788be55ab_2_180: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ELBIN Indicate that this is final design. </a:t>
            </a:r>
            <a:r>
              <a:rPr lang="en">
                <a:highlight>
                  <a:srgbClr val="00FFFF"/>
                </a:highlight>
              </a:rPr>
              <a:t>Maybe a slide with cad drawing, dimensions. </a:t>
            </a:r>
            <a:r>
              <a:rPr lang="en"/>
              <a:t>Also maybe expand on this</a:t>
            </a:r>
            <a:endParaRPr/>
          </a:p>
        </p:txBody>
      </p:sp>
      <p:sp>
        <p:nvSpPr>
          <p:cNvPr id="284" name="Google Shape;284;g3788be55ab_2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795e2df96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795e2df9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VENEZUELA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788be55ab_2_191: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ELBIN</a:t>
            </a:r>
            <a:endParaRPr/>
          </a:p>
        </p:txBody>
      </p:sp>
      <p:sp>
        <p:nvSpPr>
          <p:cNvPr id="293" name="Google Shape;293;g3788be55ab_2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788be55ab_2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g3788be55ab_2_1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dk1"/>
                </a:solidFill>
                <a:latin typeface="Calibri"/>
                <a:ea typeface="Calibri"/>
                <a:cs typeface="Calibri"/>
                <a:sym typeface="Calibri"/>
              </a:rPr>
              <a:t>ELBIN Actuator specs. Fe analysis of small pipe WILL IT BLOW UP??????????????????? </a:t>
            </a:r>
            <a:endParaRPr/>
          </a:p>
        </p:txBody>
      </p:sp>
      <p:sp>
        <p:nvSpPr>
          <p:cNvPr id="302" name="Google Shape;302;g3788be55ab_2_1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795e2df96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795e2df9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ELBIN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795e2df96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795e2df9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ELBIN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788be55ab_2_215: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KITHA</a:t>
            </a:r>
            <a:endParaRPr/>
          </a:p>
        </p:txBody>
      </p:sp>
      <p:sp>
        <p:nvSpPr>
          <p:cNvPr id="334" name="Google Shape;334;g3788be55ab_2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788be55ab_2_221: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KITHA maybe make a separate slide for that initial considerations?</a:t>
            </a:r>
            <a:endParaRPr/>
          </a:p>
        </p:txBody>
      </p:sp>
      <p:sp>
        <p:nvSpPr>
          <p:cNvPr id="342" name="Google Shape;342;g3788be55ab_2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788be55ab_2_22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rPr>
              <a:t>KITHA (Analog sensors that are used to sense sound level are called as sound sensors. These analog sound sensors translate the amplitude of the acoustic volume of the sound into an electrical voltage for sensing sound level. This process requires some circuitry, and utilizes microcontroller along with a microphone for creating an analog output signal.).</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p:txBody>
      </p:sp>
      <p:sp>
        <p:nvSpPr>
          <p:cNvPr id="350" name="Google Shape;350;g3788be55ab_2_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8df80cba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8df80cba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KITHA!  BETTER VIDEO WITH PISTON CYLINDER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788be55ab_2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g3788be55ab_2_2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t>KITHA Don’t read through this. Just say we’re under budget. </a:t>
            </a:r>
            <a:endParaRPr>
              <a:highlight>
                <a:srgbClr val="00FFFF"/>
              </a:highlight>
            </a:endParaRPr>
          </a:p>
        </p:txBody>
      </p:sp>
      <p:sp>
        <p:nvSpPr>
          <p:cNvPr id="365" name="Google Shape;365;g3788be55ab_2_2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8df80cba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8df80cba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8df80cba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8df80cba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VENEZUELA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795e2df96_0_14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AMOEBA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9" name="Google Shape;169;g3795e2df96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795e2df96_0_12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AMOEBA</a:t>
            </a:r>
            <a:endParaRPr/>
          </a:p>
        </p:txBody>
      </p:sp>
      <p:sp>
        <p:nvSpPr>
          <p:cNvPr id="178" name="Google Shape;178;g3795e2df96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795e2df96_0_11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AMOEBA</a:t>
            </a:r>
            <a:endParaRPr/>
          </a:p>
        </p:txBody>
      </p:sp>
      <p:sp>
        <p:nvSpPr>
          <p:cNvPr id="186" name="Google Shape;186;g3795e2df96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795e2df96_0_11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AMOEBA</a:t>
            </a:r>
            <a:endParaRPr/>
          </a:p>
        </p:txBody>
      </p:sp>
      <p:sp>
        <p:nvSpPr>
          <p:cNvPr id="194" name="Google Shape;194;g3795e2df96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788be55ab_2_159: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AMOEBA</a:t>
            </a:r>
            <a:endParaRPr/>
          </a:p>
        </p:txBody>
      </p:sp>
      <p:sp>
        <p:nvSpPr>
          <p:cNvPr id="202" name="Google Shape;202;g3788be55ab_2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788be55ab_2_153: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VENEZUELA</a:t>
            </a:r>
            <a:endParaRPr/>
          </a:p>
        </p:txBody>
      </p:sp>
      <p:sp>
        <p:nvSpPr>
          <p:cNvPr id="209" name="Google Shape;209;g3788be55ab_2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descr="Celestia-R1---OverlayTitleHD.png" id="12" name="Google Shape;12;p2"/>
          <p:cNvPicPr preferRelativeResize="0"/>
          <p:nvPr/>
        </p:nvPicPr>
        <p:blipFill rotWithShape="1">
          <a:blip r:embed="rId3">
            <a:alphaModFix/>
          </a:blip>
          <a:srcRect b="0" l="0" r="0" t="0"/>
          <a:stretch/>
        </p:blipFill>
        <p:spPr>
          <a:xfrm>
            <a:off x="0" y="0"/>
            <a:ext cx="9141619" cy="5142161"/>
          </a:xfrm>
          <a:prstGeom prst="rect">
            <a:avLst/>
          </a:prstGeom>
          <a:noFill/>
          <a:ln>
            <a:noFill/>
          </a:ln>
        </p:spPr>
      </p:pic>
      <p:sp>
        <p:nvSpPr>
          <p:cNvPr id="13" name="Google Shape;13;p2"/>
          <p:cNvSpPr txBox="1"/>
          <p:nvPr>
            <p:ph type="ctrTitle"/>
          </p:nvPr>
        </p:nvSpPr>
        <p:spPr>
          <a:xfrm>
            <a:off x="2971799" y="1473200"/>
            <a:ext cx="5398200" cy="1816200"/>
          </a:xfrm>
          <a:prstGeom prst="rect">
            <a:avLst/>
          </a:prstGeom>
          <a:noFill/>
          <a:ln>
            <a:noFill/>
          </a:ln>
        </p:spPr>
        <p:txBody>
          <a:bodyPr anchorCtr="0" anchor="b" bIns="68575" lIns="68575" spcFirstLastPara="1" rIns="68575" wrap="square" tIns="68575">
            <a:noAutofit/>
          </a:bodyPr>
          <a:lstStyle>
            <a:lvl1pPr lvl="0" marR="0" rtl="0" algn="r">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14" name="Google Shape;14;p2"/>
          <p:cNvSpPr txBox="1"/>
          <p:nvPr>
            <p:ph idx="1" type="subTitle"/>
          </p:nvPr>
        </p:nvSpPr>
        <p:spPr>
          <a:xfrm>
            <a:off x="2971799" y="3289299"/>
            <a:ext cx="5398200" cy="1054200"/>
          </a:xfrm>
          <a:prstGeom prst="rect">
            <a:avLst/>
          </a:prstGeom>
          <a:noFill/>
          <a:ln>
            <a:noFill/>
          </a:ln>
        </p:spPr>
        <p:txBody>
          <a:bodyPr anchorCtr="0" anchor="t" bIns="68575" lIns="68575" spcFirstLastPara="1" rIns="68575" wrap="square" tIns="68575">
            <a:noAutofit/>
          </a:bodyPr>
          <a:lstStyle>
            <a:lvl1pPr lvl="0" marR="0" rtl="0" algn="r">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ctr">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lvl="3" marR="0" rtl="0" algn="ctr">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lvl="4" marR="0" rtl="0" algn="ctr">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lvl="5" marR="0" rtl="0" algn="ctr">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lvl="6" marR="0" rtl="0" algn="ctr">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lvl="7" marR="0" rtl="0" algn="ctr">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lvl="8" marR="0" rtl="0" algn="ctr">
              <a:spcBef>
                <a:spcPts val="800"/>
              </a:spcBef>
              <a:spcAft>
                <a:spcPts val="8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15" name="Google Shape;15;p2"/>
          <p:cNvSpPr txBox="1"/>
          <p:nvPr>
            <p:ph idx="10" type="dt"/>
          </p:nvPr>
        </p:nvSpPr>
        <p:spPr>
          <a:xfrm>
            <a:off x="6699418" y="4402931"/>
            <a:ext cx="1200000" cy="283500"/>
          </a:xfrm>
          <a:prstGeom prst="rect">
            <a:avLst/>
          </a:prstGeom>
          <a:noFill/>
          <a:ln>
            <a:noFill/>
          </a:ln>
        </p:spPr>
        <p:txBody>
          <a:bodyPr anchorCtr="0" anchor="ctr" bIns="68575" lIns="68575" spcFirstLastPara="1" rIns="68575" wrap="square" tIns="68575">
            <a:noAutofit/>
          </a:bodyPr>
          <a:lstStyle>
            <a:lvl1pPr lvl="0" marR="0" rtl="0" algn="r">
              <a:spcBef>
                <a:spcPts val="0"/>
              </a:spcBef>
              <a:spcAft>
                <a:spcPts val="0"/>
              </a:spcAft>
              <a:buSzPts val="11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16" name="Google Shape;16;p2"/>
          <p:cNvSpPr txBox="1"/>
          <p:nvPr>
            <p:ph idx="11" type="ftr"/>
          </p:nvPr>
        </p:nvSpPr>
        <p:spPr>
          <a:xfrm>
            <a:off x="2971799" y="4402931"/>
            <a:ext cx="3670500" cy="2835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17" name="Google Shape;17;p2"/>
          <p:cNvSpPr txBox="1"/>
          <p:nvPr>
            <p:ph idx="12" type="sldNum"/>
          </p:nvPr>
        </p:nvSpPr>
        <p:spPr>
          <a:xfrm>
            <a:off x="7956718" y="4402931"/>
            <a:ext cx="413400" cy="2835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lt1"/>
                </a:solidFill>
                <a:latin typeface="Calibri"/>
                <a:ea typeface="Calibri"/>
                <a:cs typeface="Calibri"/>
                <a:sym typeface="Calibri"/>
              </a:defRPr>
            </a:lvl1pPr>
            <a:lvl2pPr indent="0" lvl="1" marL="0" marR="0" rtl="0" algn="r">
              <a:spcBef>
                <a:spcPts val="0"/>
              </a:spcBef>
              <a:buNone/>
              <a:defRPr b="0" i="0" sz="800" u="none" cap="none" strike="noStrike">
                <a:solidFill>
                  <a:schemeClr val="lt1"/>
                </a:solidFill>
                <a:latin typeface="Calibri"/>
                <a:ea typeface="Calibri"/>
                <a:cs typeface="Calibri"/>
                <a:sym typeface="Calibri"/>
              </a:defRPr>
            </a:lvl2pPr>
            <a:lvl3pPr indent="0" lvl="2" marL="0" marR="0" rtl="0" algn="r">
              <a:spcBef>
                <a:spcPts val="0"/>
              </a:spcBef>
              <a:buNone/>
              <a:defRPr b="0" i="0" sz="800" u="none" cap="none" strike="noStrike">
                <a:solidFill>
                  <a:schemeClr val="lt1"/>
                </a:solidFill>
                <a:latin typeface="Calibri"/>
                <a:ea typeface="Calibri"/>
                <a:cs typeface="Calibri"/>
                <a:sym typeface="Calibri"/>
              </a:defRPr>
            </a:lvl3pPr>
            <a:lvl4pPr indent="0" lvl="3" marL="0" marR="0" rtl="0" algn="r">
              <a:spcBef>
                <a:spcPts val="0"/>
              </a:spcBef>
              <a:buNone/>
              <a:defRPr b="0" i="0" sz="800" u="none" cap="none" strike="noStrike">
                <a:solidFill>
                  <a:schemeClr val="lt1"/>
                </a:solidFill>
                <a:latin typeface="Calibri"/>
                <a:ea typeface="Calibri"/>
                <a:cs typeface="Calibri"/>
                <a:sym typeface="Calibri"/>
              </a:defRPr>
            </a:lvl4pPr>
            <a:lvl5pPr indent="0" lvl="4" marL="0" marR="0" rtl="0" algn="r">
              <a:spcBef>
                <a:spcPts val="0"/>
              </a:spcBef>
              <a:buNone/>
              <a:defRPr b="0" i="0" sz="800" u="none" cap="none" strike="noStrike">
                <a:solidFill>
                  <a:schemeClr val="lt1"/>
                </a:solidFill>
                <a:latin typeface="Calibri"/>
                <a:ea typeface="Calibri"/>
                <a:cs typeface="Calibri"/>
                <a:sym typeface="Calibri"/>
              </a:defRPr>
            </a:lvl5pPr>
            <a:lvl6pPr indent="0" lvl="5" marL="0" marR="0" rtl="0" algn="r">
              <a:spcBef>
                <a:spcPts val="0"/>
              </a:spcBef>
              <a:buNone/>
              <a:defRPr b="0" i="0" sz="800" u="none" cap="none" strike="noStrike">
                <a:solidFill>
                  <a:schemeClr val="lt1"/>
                </a:solidFill>
                <a:latin typeface="Calibri"/>
                <a:ea typeface="Calibri"/>
                <a:cs typeface="Calibri"/>
                <a:sym typeface="Calibri"/>
              </a:defRPr>
            </a:lvl6pPr>
            <a:lvl7pPr indent="0" lvl="6" marL="0" marR="0" rtl="0" algn="r">
              <a:spcBef>
                <a:spcPts val="0"/>
              </a:spcBef>
              <a:buNone/>
              <a:defRPr b="0" i="0" sz="800" u="none" cap="none" strike="noStrike">
                <a:solidFill>
                  <a:schemeClr val="lt1"/>
                </a:solidFill>
                <a:latin typeface="Calibri"/>
                <a:ea typeface="Calibri"/>
                <a:cs typeface="Calibri"/>
                <a:sym typeface="Calibri"/>
              </a:defRPr>
            </a:lvl7pPr>
            <a:lvl8pPr indent="0" lvl="7" marL="0" marR="0" rtl="0" algn="r">
              <a:spcBef>
                <a:spcPts val="0"/>
              </a:spcBef>
              <a:buNone/>
              <a:defRPr b="0" i="0" sz="800" u="none" cap="none" strike="noStrike">
                <a:solidFill>
                  <a:schemeClr val="lt1"/>
                </a:solidFill>
                <a:latin typeface="Calibri"/>
                <a:ea typeface="Calibri"/>
                <a:cs typeface="Calibri"/>
                <a:sym typeface="Calibri"/>
              </a:defRPr>
            </a:lvl8pPr>
            <a:lvl9pPr indent="0" lvl="8" marL="0" marR="0" rtl="0" algn="r">
              <a:spcBef>
                <a:spcPts val="0"/>
              </a:spcBef>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6" name="Shape 76"/>
        <p:cNvGrpSpPr/>
        <p:nvPr/>
      </p:nvGrpSpPr>
      <p:grpSpPr>
        <a:xfrm>
          <a:off x="0" y="0"/>
          <a:ext cx="0" cy="0"/>
          <a:chOff x="0" y="0"/>
          <a:chExt cx="0" cy="0"/>
        </a:xfrm>
      </p:grpSpPr>
      <p:pic>
        <p:nvPicPr>
          <p:cNvPr descr="Celestia-R1---OverlayContentHD.png" id="77" name="Google Shape;77;p11"/>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78" name="Google Shape;78;p11"/>
          <p:cNvSpPr txBox="1"/>
          <p:nvPr>
            <p:ph type="title"/>
          </p:nvPr>
        </p:nvSpPr>
        <p:spPr>
          <a:xfrm>
            <a:off x="514350" y="3549649"/>
            <a:ext cx="7598700" cy="425100"/>
          </a:xfrm>
          <a:prstGeom prst="rect">
            <a:avLst/>
          </a:prstGeom>
          <a:noFill/>
          <a:ln>
            <a:noFill/>
          </a:ln>
        </p:spPr>
        <p:txBody>
          <a:bodyPr anchorCtr="0" anchor="b" bIns="68575" lIns="68575" spcFirstLastPara="1" rIns="68575" wrap="square" tIns="68575">
            <a:noAutofit/>
          </a:bodyPr>
          <a:lstStyle>
            <a:lvl1pPr lvl="0" marR="0" rtl="0" algn="l">
              <a:spcBef>
                <a:spcPts val="0"/>
              </a:spcBef>
              <a:spcAft>
                <a:spcPts val="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79" name="Google Shape;79;p11"/>
          <p:cNvSpPr/>
          <p:nvPr>
            <p:ph idx="2" type="pic"/>
          </p:nvPr>
        </p:nvSpPr>
        <p:spPr>
          <a:xfrm>
            <a:off x="1028700" y="699084"/>
            <a:ext cx="6570000" cy="2373600"/>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50"/>
              </a:srgbClr>
            </a:outerShdw>
          </a:effectLst>
        </p:spPr>
        <p:txBody>
          <a:bodyPr anchorCtr="0" anchor="t" bIns="68575" lIns="68575" spcFirstLastPara="1" rIns="68575" wrap="square" tIns="68575">
            <a:noAutofit/>
          </a:bodyPr>
          <a:lstStyle>
            <a:lvl1pPr lvl="0" marR="0" rtl="0" algn="ctr">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lvl="1"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3pPr>
            <a:lvl4pPr lvl="3"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lvl="4"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lvl="5"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lvl="6"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lvl="7"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lvl="8" marR="0" rtl="0" algn="l">
              <a:spcBef>
                <a:spcPts val="800"/>
              </a:spcBef>
              <a:spcAft>
                <a:spcPts val="80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80" name="Google Shape;80;p11"/>
          <p:cNvSpPr txBox="1"/>
          <p:nvPr>
            <p:ph idx="1" type="body"/>
          </p:nvPr>
        </p:nvSpPr>
        <p:spPr>
          <a:xfrm>
            <a:off x="514350" y="3974702"/>
            <a:ext cx="7598700" cy="370200"/>
          </a:xfrm>
          <a:prstGeom prst="rect">
            <a:avLst/>
          </a:prstGeom>
          <a:noFill/>
          <a:ln>
            <a:noFill/>
          </a:ln>
        </p:spPr>
        <p:txBody>
          <a:bodyPr anchorCtr="0" anchor="t" bIns="68575" lIns="68575" spcFirstLastPara="1" rIns="68575" wrap="square" tIns="68575">
            <a:noAutofit/>
          </a:bodyPr>
          <a:lstStyle>
            <a:lvl1pPr indent="-228600" lvl="0" marL="457200" marR="0" rtl="0" algn="l">
              <a:spcBef>
                <a:spcPts val="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1pPr>
            <a:lvl2pPr indent="-228600" lvl="1" marL="914400" marR="0" rtl="0" algn="l">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2pPr>
            <a:lvl3pPr indent="-228600" lvl="2" marL="1371600" marR="0" rtl="0" algn="l">
              <a:spcBef>
                <a:spcPts val="800"/>
              </a:spcBef>
              <a:spcAft>
                <a:spcPts val="0"/>
              </a:spcAft>
              <a:buClr>
                <a:schemeClr val="lt1"/>
              </a:buClr>
              <a:buSzPts val="800"/>
              <a:buFont typeface="Arial"/>
              <a:buNone/>
              <a:defRPr b="0" i="0" sz="800" u="none" cap="none" strike="noStrike">
                <a:solidFill>
                  <a:schemeClr val="lt1"/>
                </a:solidFill>
                <a:latin typeface="Calibri"/>
                <a:ea typeface="Calibri"/>
                <a:cs typeface="Calibri"/>
                <a:sym typeface="Calibri"/>
              </a:defRPr>
            </a:lvl3pPr>
            <a:lvl4pPr indent="-228600" lvl="3" marL="1828800" marR="0" rtl="0" algn="l">
              <a:spcBef>
                <a:spcPts val="800"/>
              </a:spcBef>
              <a:spcAft>
                <a:spcPts val="0"/>
              </a:spcAft>
              <a:buClr>
                <a:schemeClr val="lt1"/>
              </a:buClr>
              <a:buSzPts val="700"/>
              <a:buFont typeface="Arial"/>
              <a:buNone/>
              <a:defRPr b="0" i="0" sz="700" u="none" cap="none" strike="noStrike">
                <a:solidFill>
                  <a:schemeClr val="lt1"/>
                </a:solidFill>
                <a:latin typeface="Calibri"/>
                <a:ea typeface="Calibri"/>
                <a:cs typeface="Calibri"/>
                <a:sym typeface="Calibri"/>
              </a:defRPr>
            </a:lvl4pPr>
            <a:lvl5pPr indent="-228600" lvl="4" marL="2286000" marR="0" rtl="0" algn="l">
              <a:spcBef>
                <a:spcPts val="800"/>
              </a:spcBef>
              <a:spcAft>
                <a:spcPts val="0"/>
              </a:spcAft>
              <a:buClr>
                <a:schemeClr val="lt1"/>
              </a:buClr>
              <a:buSzPts val="700"/>
              <a:buFont typeface="Arial"/>
              <a:buNone/>
              <a:defRPr b="0" i="0" sz="700" u="none" cap="none" strike="noStrike">
                <a:solidFill>
                  <a:schemeClr val="lt1"/>
                </a:solidFill>
                <a:latin typeface="Calibri"/>
                <a:ea typeface="Calibri"/>
                <a:cs typeface="Calibri"/>
                <a:sym typeface="Calibri"/>
              </a:defRPr>
            </a:lvl5pPr>
            <a:lvl6pPr indent="-228600" lvl="5" marL="2743200" marR="0" rtl="0" algn="l">
              <a:spcBef>
                <a:spcPts val="800"/>
              </a:spcBef>
              <a:spcAft>
                <a:spcPts val="0"/>
              </a:spcAft>
              <a:buClr>
                <a:schemeClr val="lt1"/>
              </a:buClr>
              <a:buSzPts val="700"/>
              <a:buFont typeface="Arial"/>
              <a:buNone/>
              <a:defRPr b="0" i="0" sz="700" u="none" cap="none" strike="noStrike">
                <a:solidFill>
                  <a:schemeClr val="lt1"/>
                </a:solidFill>
                <a:latin typeface="Calibri"/>
                <a:ea typeface="Calibri"/>
                <a:cs typeface="Calibri"/>
                <a:sym typeface="Calibri"/>
              </a:defRPr>
            </a:lvl6pPr>
            <a:lvl7pPr indent="-228600" lvl="6" marL="3200400" marR="0" rtl="0" algn="l">
              <a:spcBef>
                <a:spcPts val="800"/>
              </a:spcBef>
              <a:spcAft>
                <a:spcPts val="0"/>
              </a:spcAft>
              <a:buClr>
                <a:schemeClr val="lt1"/>
              </a:buClr>
              <a:buSzPts val="700"/>
              <a:buFont typeface="Arial"/>
              <a:buNone/>
              <a:defRPr b="0" i="0" sz="700" u="none" cap="none" strike="noStrike">
                <a:solidFill>
                  <a:schemeClr val="lt1"/>
                </a:solidFill>
                <a:latin typeface="Calibri"/>
                <a:ea typeface="Calibri"/>
                <a:cs typeface="Calibri"/>
                <a:sym typeface="Calibri"/>
              </a:defRPr>
            </a:lvl7pPr>
            <a:lvl8pPr indent="-228600" lvl="7" marL="3657600" marR="0" rtl="0" algn="l">
              <a:spcBef>
                <a:spcPts val="800"/>
              </a:spcBef>
              <a:spcAft>
                <a:spcPts val="0"/>
              </a:spcAft>
              <a:buClr>
                <a:schemeClr val="lt1"/>
              </a:buClr>
              <a:buSzPts val="700"/>
              <a:buFont typeface="Arial"/>
              <a:buNone/>
              <a:defRPr b="0" i="0" sz="700" u="none" cap="none" strike="noStrike">
                <a:solidFill>
                  <a:schemeClr val="lt1"/>
                </a:solidFill>
                <a:latin typeface="Calibri"/>
                <a:ea typeface="Calibri"/>
                <a:cs typeface="Calibri"/>
                <a:sym typeface="Calibri"/>
              </a:defRPr>
            </a:lvl8pPr>
            <a:lvl9pPr indent="-228600" lvl="8" marL="4114800" marR="0" rtl="0" algn="l">
              <a:spcBef>
                <a:spcPts val="800"/>
              </a:spcBef>
              <a:spcAft>
                <a:spcPts val="800"/>
              </a:spcAft>
              <a:buClr>
                <a:schemeClr val="lt1"/>
              </a:buClr>
              <a:buSzPts val="700"/>
              <a:buFont typeface="Arial"/>
              <a:buNone/>
              <a:defRPr b="0" i="0" sz="700" u="none" cap="none" strike="noStrike">
                <a:solidFill>
                  <a:schemeClr val="lt1"/>
                </a:solidFill>
                <a:latin typeface="Calibri"/>
                <a:ea typeface="Calibri"/>
                <a:cs typeface="Calibri"/>
                <a:sym typeface="Calibri"/>
              </a:defRPr>
            </a:lvl9pPr>
          </a:lstStyle>
          <a:p/>
        </p:txBody>
      </p:sp>
      <p:sp>
        <p:nvSpPr>
          <p:cNvPr id="81" name="Google Shape;81;p11"/>
          <p:cNvSpPr txBox="1"/>
          <p:nvPr>
            <p:ph idx="10" type="dt"/>
          </p:nvPr>
        </p:nvSpPr>
        <p:spPr>
          <a:xfrm>
            <a:off x="6442245" y="4402931"/>
            <a:ext cx="1200000" cy="283500"/>
          </a:xfrm>
          <a:prstGeom prst="rect">
            <a:avLst/>
          </a:prstGeom>
          <a:noFill/>
          <a:ln>
            <a:noFill/>
          </a:ln>
        </p:spPr>
        <p:txBody>
          <a:bodyPr anchorCtr="0" anchor="ctr" bIns="68575" lIns="68575" spcFirstLastPara="1" rIns="68575" wrap="square" tIns="68575">
            <a:noAutofit/>
          </a:bodyPr>
          <a:lstStyle>
            <a:lvl1pPr lvl="0" marR="0" rtl="0" algn="r">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82" name="Google Shape;82;p11"/>
          <p:cNvSpPr txBox="1"/>
          <p:nvPr>
            <p:ph idx="11" type="ftr"/>
          </p:nvPr>
        </p:nvSpPr>
        <p:spPr>
          <a:xfrm>
            <a:off x="514350" y="4402931"/>
            <a:ext cx="5870700" cy="2835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83" name="Google Shape;83;p11"/>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a:solidFill>
                  <a:schemeClr val="lt1"/>
                </a:solidFill>
                <a:latin typeface="Calibri"/>
                <a:ea typeface="Calibri"/>
                <a:cs typeface="Calibri"/>
                <a:sym typeface="Calibri"/>
              </a:defRPr>
            </a:lvl1pPr>
            <a:lvl2pPr indent="0" lvl="1" marL="0" marR="0" rtl="0" algn="r">
              <a:spcBef>
                <a:spcPts val="0"/>
              </a:spcBef>
              <a:buNone/>
              <a:defRPr b="0" i="0" sz="800">
                <a:solidFill>
                  <a:schemeClr val="lt1"/>
                </a:solidFill>
                <a:latin typeface="Calibri"/>
                <a:ea typeface="Calibri"/>
                <a:cs typeface="Calibri"/>
                <a:sym typeface="Calibri"/>
              </a:defRPr>
            </a:lvl2pPr>
            <a:lvl3pPr indent="0" lvl="2" marL="0" marR="0" rtl="0" algn="r">
              <a:spcBef>
                <a:spcPts val="0"/>
              </a:spcBef>
              <a:buNone/>
              <a:defRPr b="0" i="0" sz="800">
                <a:solidFill>
                  <a:schemeClr val="lt1"/>
                </a:solidFill>
                <a:latin typeface="Calibri"/>
                <a:ea typeface="Calibri"/>
                <a:cs typeface="Calibri"/>
                <a:sym typeface="Calibri"/>
              </a:defRPr>
            </a:lvl3pPr>
            <a:lvl4pPr indent="0" lvl="3" marL="0" marR="0" rtl="0" algn="r">
              <a:spcBef>
                <a:spcPts val="0"/>
              </a:spcBef>
              <a:buNone/>
              <a:defRPr b="0" i="0" sz="800">
                <a:solidFill>
                  <a:schemeClr val="lt1"/>
                </a:solidFill>
                <a:latin typeface="Calibri"/>
                <a:ea typeface="Calibri"/>
                <a:cs typeface="Calibri"/>
                <a:sym typeface="Calibri"/>
              </a:defRPr>
            </a:lvl4pPr>
            <a:lvl5pPr indent="0" lvl="4" marL="0" marR="0" rtl="0" algn="r">
              <a:spcBef>
                <a:spcPts val="0"/>
              </a:spcBef>
              <a:buNone/>
              <a:defRPr b="0" i="0" sz="800">
                <a:solidFill>
                  <a:schemeClr val="lt1"/>
                </a:solidFill>
                <a:latin typeface="Calibri"/>
                <a:ea typeface="Calibri"/>
                <a:cs typeface="Calibri"/>
                <a:sym typeface="Calibri"/>
              </a:defRPr>
            </a:lvl5pPr>
            <a:lvl6pPr indent="0" lvl="5" marL="0" marR="0" rtl="0" algn="r">
              <a:spcBef>
                <a:spcPts val="0"/>
              </a:spcBef>
              <a:buNone/>
              <a:defRPr b="0" i="0" sz="800">
                <a:solidFill>
                  <a:schemeClr val="lt1"/>
                </a:solidFill>
                <a:latin typeface="Calibri"/>
                <a:ea typeface="Calibri"/>
                <a:cs typeface="Calibri"/>
                <a:sym typeface="Calibri"/>
              </a:defRPr>
            </a:lvl6pPr>
            <a:lvl7pPr indent="0" lvl="6" marL="0" marR="0" rtl="0" algn="r">
              <a:spcBef>
                <a:spcPts val="0"/>
              </a:spcBef>
              <a:buNone/>
              <a:defRPr b="0" i="0" sz="800">
                <a:solidFill>
                  <a:schemeClr val="lt1"/>
                </a:solidFill>
                <a:latin typeface="Calibri"/>
                <a:ea typeface="Calibri"/>
                <a:cs typeface="Calibri"/>
                <a:sym typeface="Calibri"/>
              </a:defRPr>
            </a:lvl7pPr>
            <a:lvl8pPr indent="0" lvl="7" marL="0" marR="0" rtl="0" algn="r">
              <a:spcBef>
                <a:spcPts val="0"/>
              </a:spcBef>
              <a:buNone/>
              <a:defRPr b="0" i="0" sz="800">
                <a:solidFill>
                  <a:schemeClr val="lt1"/>
                </a:solidFill>
                <a:latin typeface="Calibri"/>
                <a:ea typeface="Calibri"/>
                <a:cs typeface="Calibri"/>
                <a:sym typeface="Calibri"/>
              </a:defRPr>
            </a:lvl8pPr>
            <a:lvl9pPr indent="0" lvl="8" marL="0" marR="0" rtl="0" algn="r">
              <a:spcBef>
                <a:spcPts val="0"/>
              </a:spcBef>
              <a:buNone/>
              <a:defRPr b="0" i="0"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4" name="Shape 84"/>
        <p:cNvGrpSpPr/>
        <p:nvPr/>
      </p:nvGrpSpPr>
      <p:grpSpPr>
        <a:xfrm>
          <a:off x="0" y="0"/>
          <a:ext cx="0" cy="0"/>
          <a:chOff x="0" y="0"/>
          <a:chExt cx="0" cy="0"/>
        </a:xfrm>
      </p:grpSpPr>
      <p:pic>
        <p:nvPicPr>
          <p:cNvPr descr="Celestia-R1---OverlayContentHD.png" id="85" name="Google Shape;85;p12"/>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86" name="Google Shape;86;p12"/>
          <p:cNvSpPr txBox="1"/>
          <p:nvPr>
            <p:ph type="title"/>
          </p:nvPr>
        </p:nvSpPr>
        <p:spPr>
          <a:xfrm>
            <a:off x="514351" y="457201"/>
            <a:ext cx="7598700" cy="23430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Clr>
                <a:schemeClr val="lt1"/>
              </a:buClr>
              <a:buSzPts val="2400"/>
              <a:buFont typeface="Calibri"/>
              <a:buNone/>
              <a:defRPr b="0" i="0" sz="24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87" name="Google Shape;87;p12"/>
          <p:cNvSpPr txBox="1"/>
          <p:nvPr>
            <p:ph idx="1" type="body"/>
          </p:nvPr>
        </p:nvSpPr>
        <p:spPr>
          <a:xfrm>
            <a:off x="514350" y="3257550"/>
            <a:ext cx="7598700" cy="1086000"/>
          </a:xfrm>
          <a:prstGeom prst="rect">
            <a:avLst/>
          </a:prstGeom>
          <a:noFill/>
          <a:ln>
            <a:noFill/>
          </a:ln>
        </p:spPr>
        <p:txBody>
          <a:bodyPr anchorCtr="0" anchor="ctr" bIns="68575" lIns="68575" spcFirstLastPara="1" rIns="68575" wrap="square" tIns="68575">
            <a:noAutofit/>
          </a:bodyPr>
          <a:lstStyle>
            <a:lvl1pPr indent="-228600" lvl="0" marL="457200" marR="0" rtl="0" algn="l">
              <a:spcBef>
                <a:spcPts val="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1pPr>
            <a:lvl2pPr indent="-228600" lvl="1" marL="914400" marR="0" rtl="0" algn="l">
              <a:spcBef>
                <a:spcPts val="8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2pPr>
            <a:lvl3pPr indent="-228600" lvl="2" marL="1371600"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3pPr>
            <a:lvl4pPr indent="-228600" lvl="3" marL="18288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4pPr>
            <a:lvl5pPr indent="-228600" lvl="4" marL="22860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5pPr>
            <a:lvl6pPr indent="-228600" lvl="5" marL="27432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6pPr>
            <a:lvl7pPr indent="-228600" lvl="6" marL="32004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7pPr>
            <a:lvl8pPr indent="-228600" lvl="7" marL="36576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8pPr>
            <a:lvl9pPr indent="-228600" lvl="8" marL="4114800" marR="0" rtl="0" algn="l">
              <a:spcBef>
                <a:spcPts val="800"/>
              </a:spcBef>
              <a:spcAft>
                <a:spcPts val="800"/>
              </a:spcAft>
              <a:buClr>
                <a:schemeClr val="lt1"/>
              </a:buClr>
              <a:buSzPts val="1100"/>
              <a:buFont typeface="Arial"/>
              <a:buNone/>
              <a:defRPr b="0" i="0" sz="1100" u="none" cap="none" strike="noStrike">
                <a:solidFill>
                  <a:schemeClr val="lt1"/>
                </a:solidFill>
                <a:latin typeface="Calibri"/>
                <a:ea typeface="Calibri"/>
                <a:cs typeface="Calibri"/>
                <a:sym typeface="Calibri"/>
              </a:defRPr>
            </a:lvl9pPr>
          </a:lstStyle>
          <a:p/>
        </p:txBody>
      </p:sp>
      <p:sp>
        <p:nvSpPr>
          <p:cNvPr id="88" name="Google Shape;88;p12"/>
          <p:cNvSpPr txBox="1"/>
          <p:nvPr>
            <p:ph idx="10" type="dt"/>
          </p:nvPr>
        </p:nvSpPr>
        <p:spPr>
          <a:xfrm>
            <a:off x="6442245" y="4402931"/>
            <a:ext cx="1200000" cy="283500"/>
          </a:xfrm>
          <a:prstGeom prst="rect">
            <a:avLst/>
          </a:prstGeom>
          <a:noFill/>
          <a:ln>
            <a:noFill/>
          </a:ln>
        </p:spPr>
        <p:txBody>
          <a:bodyPr anchorCtr="0" anchor="ctr" bIns="68575" lIns="68575" spcFirstLastPara="1" rIns="68575" wrap="square" tIns="68575">
            <a:noAutofit/>
          </a:bodyPr>
          <a:lstStyle>
            <a:lvl1pPr lvl="0" marR="0" rtl="0" algn="r">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89" name="Google Shape;89;p12"/>
          <p:cNvSpPr txBox="1"/>
          <p:nvPr>
            <p:ph idx="11" type="ftr"/>
          </p:nvPr>
        </p:nvSpPr>
        <p:spPr>
          <a:xfrm>
            <a:off x="514350" y="4402931"/>
            <a:ext cx="5870700" cy="2835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90" name="Google Shape;90;p12"/>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a:solidFill>
                  <a:schemeClr val="lt1"/>
                </a:solidFill>
                <a:latin typeface="Calibri"/>
                <a:ea typeface="Calibri"/>
                <a:cs typeface="Calibri"/>
                <a:sym typeface="Calibri"/>
              </a:defRPr>
            </a:lvl1pPr>
            <a:lvl2pPr indent="0" lvl="1" marL="0" marR="0" rtl="0" algn="r">
              <a:spcBef>
                <a:spcPts val="0"/>
              </a:spcBef>
              <a:buNone/>
              <a:defRPr b="0" i="0" sz="800">
                <a:solidFill>
                  <a:schemeClr val="lt1"/>
                </a:solidFill>
                <a:latin typeface="Calibri"/>
                <a:ea typeface="Calibri"/>
                <a:cs typeface="Calibri"/>
                <a:sym typeface="Calibri"/>
              </a:defRPr>
            </a:lvl2pPr>
            <a:lvl3pPr indent="0" lvl="2" marL="0" marR="0" rtl="0" algn="r">
              <a:spcBef>
                <a:spcPts val="0"/>
              </a:spcBef>
              <a:buNone/>
              <a:defRPr b="0" i="0" sz="800">
                <a:solidFill>
                  <a:schemeClr val="lt1"/>
                </a:solidFill>
                <a:latin typeface="Calibri"/>
                <a:ea typeface="Calibri"/>
                <a:cs typeface="Calibri"/>
                <a:sym typeface="Calibri"/>
              </a:defRPr>
            </a:lvl3pPr>
            <a:lvl4pPr indent="0" lvl="3" marL="0" marR="0" rtl="0" algn="r">
              <a:spcBef>
                <a:spcPts val="0"/>
              </a:spcBef>
              <a:buNone/>
              <a:defRPr b="0" i="0" sz="800">
                <a:solidFill>
                  <a:schemeClr val="lt1"/>
                </a:solidFill>
                <a:latin typeface="Calibri"/>
                <a:ea typeface="Calibri"/>
                <a:cs typeface="Calibri"/>
                <a:sym typeface="Calibri"/>
              </a:defRPr>
            </a:lvl4pPr>
            <a:lvl5pPr indent="0" lvl="4" marL="0" marR="0" rtl="0" algn="r">
              <a:spcBef>
                <a:spcPts val="0"/>
              </a:spcBef>
              <a:buNone/>
              <a:defRPr b="0" i="0" sz="800">
                <a:solidFill>
                  <a:schemeClr val="lt1"/>
                </a:solidFill>
                <a:latin typeface="Calibri"/>
                <a:ea typeface="Calibri"/>
                <a:cs typeface="Calibri"/>
                <a:sym typeface="Calibri"/>
              </a:defRPr>
            </a:lvl5pPr>
            <a:lvl6pPr indent="0" lvl="5" marL="0" marR="0" rtl="0" algn="r">
              <a:spcBef>
                <a:spcPts val="0"/>
              </a:spcBef>
              <a:buNone/>
              <a:defRPr b="0" i="0" sz="800">
                <a:solidFill>
                  <a:schemeClr val="lt1"/>
                </a:solidFill>
                <a:latin typeface="Calibri"/>
                <a:ea typeface="Calibri"/>
                <a:cs typeface="Calibri"/>
                <a:sym typeface="Calibri"/>
              </a:defRPr>
            </a:lvl6pPr>
            <a:lvl7pPr indent="0" lvl="6" marL="0" marR="0" rtl="0" algn="r">
              <a:spcBef>
                <a:spcPts val="0"/>
              </a:spcBef>
              <a:buNone/>
              <a:defRPr b="0" i="0" sz="800">
                <a:solidFill>
                  <a:schemeClr val="lt1"/>
                </a:solidFill>
                <a:latin typeface="Calibri"/>
                <a:ea typeface="Calibri"/>
                <a:cs typeface="Calibri"/>
                <a:sym typeface="Calibri"/>
              </a:defRPr>
            </a:lvl7pPr>
            <a:lvl8pPr indent="0" lvl="7" marL="0" marR="0" rtl="0" algn="r">
              <a:spcBef>
                <a:spcPts val="0"/>
              </a:spcBef>
              <a:buNone/>
              <a:defRPr b="0" i="0" sz="800">
                <a:solidFill>
                  <a:schemeClr val="lt1"/>
                </a:solidFill>
                <a:latin typeface="Calibri"/>
                <a:ea typeface="Calibri"/>
                <a:cs typeface="Calibri"/>
                <a:sym typeface="Calibri"/>
              </a:defRPr>
            </a:lvl8pPr>
            <a:lvl9pPr indent="0" lvl="8" marL="0" marR="0" rtl="0" algn="r">
              <a:spcBef>
                <a:spcPts val="0"/>
              </a:spcBef>
              <a:buNone/>
              <a:defRPr b="0" i="0"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1" name="Shape 91"/>
        <p:cNvGrpSpPr/>
        <p:nvPr/>
      </p:nvGrpSpPr>
      <p:grpSpPr>
        <a:xfrm>
          <a:off x="0" y="0"/>
          <a:ext cx="0" cy="0"/>
          <a:chOff x="0" y="0"/>
          <a:chExt cx="0" cy="0"/>
        </a:xfrm>
      </p:grpSpPr>
      <p:pic>
        <p:nvPicPr>
          <p:cNvPr descr="Celestia-R1---OverlayContentHD.png" id="92" name="Google Shape;92;p13"/>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93" name="Google Shape;93;p13"/>
          <p:cNvSpPr txBox="1"/>
          <p:nvPr/>
        </p:nvSpPr>
        <p:spPr>
          <a:xfrm>
            <a:off x="7678400" y="2057400"/>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lang="en" sz="6000" cap="none">
                <a:solidFill>
                  <a:schemeClr val="lt1"/>
                </a:solidFill>
                <a:latin typeface="Calibri"/>
                <a:ea typeface="Calibri"/>
                <a:cs typeface="Calibri"/>
                <a:sym typeface="Calibri"/>
              </a:rPr>
              <a:t>”</a:t>
            </a:r>
            <a:endParaRPr sz="1100"/>
          </a:p>
        </p:txBody>
      </p:sp>
      <p:sp>
        <p:nvSpPr>
          <p:cNvPr id="94" name="Google Shape;94;p13"/>
          <p:cNvSpPr txBox="1"/>
          <p:nvPr/>
        </p:nvSpPr>
        <p:spPr>
          <a:xfrm>
            <a:off x="366206" y="617503"/>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lang="en" sz="6000" cap="none">
                <a:solidFill>
                  <a:schemeClr val="lt1"/>
                </a:solidFill>
                <a:latin typeface="Calibri"/>
                <a:ea typeface="Calibri"/>
                <a:cs typeface="Calibri"/>
                <a:sym typeface="Calibri"/>
              </a:rPr>
              <a:t>“</a:t>
            </a:r>
            <a:endParaRPr sz="1100"/>
          </a:p>
        </p:txBody>
      </p:sp>
      <p:sp>
        <p:nvSpPr>
          <p:cNvPr id="95" name="Google Shape;95;p13"/>
          <p:cNvSpPr txBox="1"/>
          <p:nvPr>
            <p:ph type="title"/>
          </p:nvPr>
        </p:nvSpPr>
        <p:spPr>
          <a:xfrm>
            <a:off x="744200" y="457201"/>
            <a:ext cx="7162800" cy="20574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Clr>
                <a:schemeClr val="lt1"/>
              </a:buClr>
              <a:buSzPts val="2400"/>
              <a:buFont typeface="Calibri"/>
              <a:buNone/>
              <a:defRPr b="0" i="0" sz="24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96" name="Google Shape;96;p13"/>
          <p:cNvSpPr txBox="1"/>
          <p:nvPr>
            <p:ph idx="1" type="body"/>
          </p:nvPr>
        </p:nvSpPr>
        <p:spPr>
          <a:xfrm>
            <a:off x="823406" y="2514600"/>
            <a:ext cx="7004400" cy="285900"/>
          </a:xfrm>
          <a:prstGeom prst="rect">
            <a:avLst/>
          </a:prstGeom>
          <a:noFill/>
          <a:ln>
            <a:noFill/>
          </a:ln>
        </p:spPr>
        <p:txBody>
          <a:bodyPr anchorCtr="0" anchor="ctr" bIns="68575" lIns="68575" spcFirstLastPara="1" rIns="68575" wrap="square" tIns="68575">
            <a:noAutofit/>
          </a:bodyPr>
          <a:lstStyle>
            <a:lvl1pPr indent="-228600" lvl="0" marL="457200" marR="0" rtl="0" algn="l">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228600" lvl="1" marL="914400"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indent="-228600" lvl="2" marL="13716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indent="-228600" lvl="3" marL="1828800" marR="0" rtl="0" algn="l">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indent="-228600" lvl="4" marL="2286000" marR="0" rtl="0" algn="l">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indent="-285750" lvl="5" marL="27432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6pPr>
            <a:lvl7pPr indent="-285750" lvl="6" marL="32004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7pPr>
            <a:lvl8pPr indent="-285750" lvl="7" marL="36576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8pPr>
            <a:lvl9pPr indent="-285750" lvl="8" marL="4114800" marR="0" rtl="0" algn="l">
              <a:spcBef>
                <a:spcPts val="800"/>
              </a:spcBef>
              <a:spcAft>
                <a:spcPts val="800"/>
              </a:spcAft>
              <a:buClr>
                <a:schemeClr val="lt1"/>
              </a:buClr>
              <a:buSzPts val="900"/>
              <a:buFont typeface="Arial"/>
              <a:buChar char="•"/>
              <a:defRPr b="0" i="0" sz="900" u="none" cap="none" strike="noStrike">
                <a:solidFill>
                  <a:schemeClr val="lt1"/>
                </a:solidFill>
                <a:latin typeface="Calibri"/>
                <a:ea typeface="Calibri"/>
                <a:cs typeface="Calibri"/>
                <a:sym typeface="Calibri"/>
              </a:defRPr>
            </a:lvl9pPr>
          </a:lstStyle>
          <a:p/>
        </p:txBody>
      </p:sp>
      <p:sp>
        <p:nvSpPr>
          <p:cNvPr id="97" name="Google Shape;97;p13"/>
          <p:cNvSpPr txBox="1"/>
          <p:nvPr>
            <p:ph idx="2" type="body"/>
          </p:nvPr>
        </p:nvSpPr>
        <p:spPr>
          <a:xfrm>
            <a:off x="515599" y="3257550"/>
            <a:ext cx="7614300" cy="1086000"/>
          </a:xfrm>
          <a:prstGeom prst="rect">
            <a:avLst/>
          </a:prstGeom>
          <a:noFill/>
          <a:ln>
            <a:noFill/>
          </a:ln>
        </p:spPr>
        <p:txBody>
          <a:bodyPr anchorCtr="0" anchor="ctr" bIns="68575" lIns="68575" spcFirstLastPara="1" rIns="68575" wrap="square" tIns="68575">
            <a:noAutofit/>
          </a:bodyPr>
          <a:lstStyle>
            <a:lvl1pPr indent="-228600" lvl="0" marL="457200" marR="0" rtl="0" algn="l">
              <a:spcBef>
                <a:spcPts val="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1pPr>
            <a:lvl2pPr indent="-228600" lvl="1" marL="914400" marR="0" rtl="0" algn="l">
              <a:spcBef>
                <a:spcPts val="8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2pPr>
            <a:lvl3pPr indent="-228600" lvl="2" marL="1371600"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3pPr>
            <a:lvl4pPr indent="-228600" lvl="3" marL="18288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4pPr>
            <a:lvl5pPr indent="-228600" lvl="4" marL="22860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5pPr>
            <a:lvl6pPr indent="-228600" lvl="5" marL="27432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6pPr>
            <a:lvl7pPr indent="-228600" lvl="6" marL="32004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7pPr>
            <a:lvl8pPr indent="-228600" lvl="7" marL="36576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8pPr>
            <a:lvl9pPr indent="-228600" lvl="8" marL="4114800" marR="0" rtl="0" algn="l">
              <a:spcBef>
                <a:spcPts val="800"/>
              </a:spcBef>
              <a:spcAft>
                <a:spcPts val="800"/>
              </a:spcAft>
              <a:buClr>
                <a:schemeClr val="lt1"/>
              </a:buClr>
              <a:buSzPts val="1100"/>
              <a:buFont typeface="Arial"/>
              <a:buNone/>
              <a:defRPr b="0" i="0" sz="1100" u="none" cap="none" strike="noStrike">
                <a:solidFill>
                  <a:schemeClr val="lt1"/>
                </a:solidFill>
                <a:latin typeface="Calibri"/>
                <a:ea typeface="Calibri"/>
                <a:cs typeface="Calibri"/>
                <a:sym typeface="Calibri"/>
              </a:defRPr>
            </a:lvl9pPr>
          </a:lstStyle>
          <a:p/>
        </p:txBody>
      </p:sp>
      <p:sp>
        <p:nvSpPr>
          <p:cNvPr id="98" name="Google Shape;98;p13"/>
          <p:cNvSpPr txBox="1"/>
          <p:nvPr>
            <p:ph idx="10" type="dt"/>
          </p:nvPr>
        </p:nvSpPr>
        <p:spPr>
          <a:xfrm>
            <a:off x="6442245" y="4402931"/>
            <a:ext cx="1200000" cy="283500"/>
          </a:xfrm>
          <a:prstGeom prst="rect">
            <a:avLst/>
          </a:prstGeom>
          <a:noFill/>
          <a:ln>
            <a:noFill/>
          </a:ln>
        </p:spPr>
        <p:txBody>
          <a:bodyPr anchorCtr="0" anchor="ctr" bIns="68575" lIns="68575" spcFirstLastPara="1" rIns="68575" wrap="square" tIns="68575">
            <a:noAutofit/>
          </a:bodyPr>
          <a:lstStyle>
            <a:lvl1pPr lvl="0" marR="0" rtl="0" algn="r">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99" name="Google Shape;99;p13"/>
          <p:cNvSpPr txBox="1"/>
          <p:nvPr>
            <p:ph idx="11" type="ftr"/>
          </p:nvPr>
        </p:nvSpPr>
        <p:spPr>
          <a:xfrm>
            <a:off x="514350" y="4402931"/>
            <a:ext cx="5870700" cy="2835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100" name="Google Shape;100;p13"/>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a:solidFill>
                  <a:schemeClr val="lt1"/>
                </a:solidFill>
                <a:latin typeface="Calibri"/>
                <a:ea typeface="Calibri"/>
                <a:cs typeface="Calibri"/>
                <a:sym typeface="Calibri"/>
              </a:defRPr>
            </a:lvl1pPr>
            <a:lvl2pPr indent="0" lvl="1" marL="0" marR="0" rtl="0" algn="r">
              <a:spcBef>
                <a:spcPts val="0"/>
              </a:spcBef>
              <a:buNone/>
              <a:defRPr b="0" i="0" sz="800">
                <a:solidFill>
                  <a:schemeClr val="lt1"/>
                </a:solidFill>
                <a:latin typeface="Calibri"/>
                <a:ea typeface="Calibri"/>
                <a:cs typeface="Calibri"/>
                <a:sym typeface="Calibri"/>
              </a:defRPr>
            </a:lvl2pPr>
            <a:lvl3pPr indent="0" lvl="2" marL="0" marR="0" rtl="0" algn="r">
              <a:spcBef>
                <a:spcPts val="0"/>
              </a:spcBef>
              <a:buNone/>
              <a:defRPr b="0" i="0" sz="800">
                <a:solidFill>
                  <a:schemeClr val="lt1"/>
                </a:solidFill>
                <a:latin typeface="Calibri"/>
                <a:ea typeface="Calibri"/>
                <a:cs typeface="Calibri"/>
                <a:sym typeface="Calibri"/>
              </a:defRPr>
            </a:lvl3pPr>
            <a:lvl4pPr indent="0" lvl="3" marL="0" marR="0" rtl="0" algn="r">
              <a:spcBef>
                <a:spcPts val="0"/>
              </a:spcBef>
              <a:buNone/>
              <a:defRPr b="0" i="0" sz="800">
                <a:solidFill>
                  <a:schemeClr val="lt1"/>
                </a:solidFill>
                <a:latin typeface="Calibri"/>
                <a:ea typeface="Calibri"/>
                <a:cs typeface="Calibri"/>
                <a:sym typeface="Calibri"/>
              </a:defRPr>
            </a:lvl4pPr>
            <a:lvl5pPr indent="0" lvl="4" marL="0" marR="0" rtl="0" algn="r">
              <a:spcBef>
                <a:spcPts val="0"/>
              </a:spcBef>
              <a:buNone/>
              <a:defRPr b="0" i="0" sz="800">
                <a:solidFill>
                  <a:schemeClr val="lt1"/>
                </a:solidFill>
                <a:latin typeface="Calibri"/>
                <a:ea typeface="Calibri"/>
                <a:cs typeface="Calibri"/>
                <a:sym typeface="Calibri"/>
              </a:defRPr>
            </a:lvl5pPr>
            <a:lvl6pPr indent="0" lvl="5" marL="0" marR="0" rtl="0" algn="r">
              <a:spcBef>
                <a:spcPts val="0"/>
              </a:spcBef>
              <a:buNone/>
              <a:defRPr b="0" i="0" sz="800">
                <a:solidFill>
                  <a:schemeClr val="lt1"/>
                </a:solidFill>
                <a:latin typeface="Calibri"/>
                <a:ea typeface="Calibri"/>
                <a:cs typeface="Calibri"/>
                <a:sym typeface="Calibri"/>
              </a:defRPr>
            </a:lvl6pPr>
            <a:lvl7pPr indent="0" lvl="6" marL="0" marR="0" rtl="0" algn="r">
              <a:spcBef>
                <a:spcPts val="0"/>
              </a:spcBef>
              <a:buNone/>
              <a:defRPr b="0" i="0" sz="800">
                <a:solidFill>
                  <a:schemeClr val="lt1"/>
                </a:solidFill>
                <a:latin typeface="Calibri"/>
                <a:ea typeface="Calibri"/>
                <a:cs typeface="Calibri"/>
                <a:sym typeface="Calibri"/>
              </a:defRPr>
            </a:lvl7pPr>
            <a:lvl8pPr indent="0" lvl="7" marL="0" marR="0" rtl="0" algn="r">
              <a:spcBef>
                <a:spcPts val="0"/>
              </a:spcBef>
              <a:buNone/>
              <a:defRPr b="0" i="0" sz="800">
                <a:solidFill>
                  <a:schemeClr val="lt1"/>
                </a:solidFill>
                <a:latin typeface="Calibri"/>
                <a:ea typeface="Calibri"/>
                <a:cs typeface="Calibri"/>
                <a:sym typeface="Calibri"/>
              </a:defRPr>
            </a:lvl8pPr>
            <a:lvl9pPr indent="0" lvl="8" marL="0" marR="0" rtl="0" algn="r">
              <a:spcBef>
                <a:spcPts val="0"/>
              </a:spcBef>
              <a:buNone/>
              <a:defRPr b="0" i="0"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1" name="Shape 101"/>
        <p:cNvGrpSpPr/>
        <p:nvPr/>
      </p:nvGrpSpPr>
      <p:grpSpPr>
        <a:xfrm>
          <a:off x="0" y="0"/>
          <a:ext cx="0" cy="0"/>
          <a:chOff x="0" y="0"/>
          <a:chExt cx="0" cy="0"/>
        </a:xfrm>
      </p:grpSpPr>
      <p:pic>
        <p:nvPicPr>
          <p:cNvPr descr="Celestia-R1---OverlayContentHD.png" id="102" name="Google Shape;102;p14"/>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03" name="Google Shape;103;p14"/>
          <p:cNvSpPr txBox="1"/>
          <p:nvPr>
            <p:ph type="title"/>
          </p:nvPr>
        </p:nvSpPr>
        <p:spPr>
          <a:xfrm>
            <a:off x="514352" y="2481436"/>
            <a:ext cx="7598700" cy="1101600"/>
          </a:xfrm>
          <a:prstGeom prst="rect">
            <a:avLst/>
          </a:prstGeom>
          <a:noFill/>
          <a:ln>
            <a:noFill/>
          </a:ln>
        </p:spPr>
        <p:txBody>
          <a:bodyPr anchorCtr="0" anchor="b" bIns="68575" lIns="68575" spcFirstLastPara="1" rIns="68575" wrap="square" tIns="68575">
            <a:noAutofit/>
          </a:bodyPr>
          <a:lstStyle>
            <a:lvl1pPr lvl="0" marR="0" rtl="0" algn="l">
              <a:spcBef>
                <a:spcPts val="0"/>
              </a:spcBef>
              <a:spcAft>
                <a:spcPts val="0"/>
              </a:spcAft>
              <a:buClr>
                <a:schemeClr val="lt1"/>
              </a:buClr>
              <a:buSzPts val="2400"/>
              <a:buFont typeface="Calibri"/>
              <a:buNone/>
              <a:defRPr b="0" i="0" sz="24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104" name="Google Shape;104;p14"/>
          <p:cNvSpPr txBox="1"/>
          <p:nvPr>
            <p:ph idx="1" type="body"/>
          </p:nvPr>
        </p:nvSpPr>
        <p:spPr>
          <a:xfrm>
            <a:off x="514351" y="3583036"/>
            <a:ext cx="7598700" cy="645300"/>
          </a:xfrm>
          <a:prstGeom prst="rect">
            <a:avLst/>
          </a:prstGeom>
          <a:noFill/>
          <a:ln>
            <a:noFill/>
          </a:ln>
        </p:spPr>
        <p:txBody>
          <a:bodyPr anchorCtr="0" anchor="t" bIns="68575" lIns="68575" spcFirstLastPara="1" rIns="68575" wrap="square" tIns="68575">
            <a:noAutofit/>
          </a:bodyPr>
          <a:lstStyle>
            <a:lvl1pPr indent="-228600" lvl="0" marL="457200" marR="0" rtl="0" algn="l">
              <a:spcBef>
                <a:spcPts val="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1pPr>
            <a:lvl2pPr indent="-228600" lvl="1" marL="914400" marR="0" rtl="0" algn="l">
              <a:spcBef>
                <a:spcPts val="8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2pPr>
            <a:lvl3pPr indent="-228600" lvl="2" marL="1371600"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3pPr>
            <a:lvl4pPr indent="-228600" lvl="3" marL="18288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4pPr>
            <a:lvl5pPr indent="-228600" lvl="4" marL="22860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5pPr>
            <a:lvl6pPr indent="-228600" lvl="5" marL="27432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6pPr>
            <a:lvl7pPr indent="-228600" lvl="6" marL="32004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7pPr>
            <a:lvl8pPr indent="-228600" lvl="7" marL="36576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8pPr>
            <a:lvl9pPr indent="-228600" lvl="8" marL="4114800" marR="0" rtl="0" algn="l">
              <a:spcBef>
                <a:spcPts val="800"/>
              </a:spcBef>
              <a:spcAft>
                <a:spcPts val="800"/>
              </a:spcAft>
              <a:buClr>
                <a:schemeClr val="lt1"/>
              </a:buClr>
              <a:buSzPts val="1100"/>
              <a:buFont typeface="Arial"/>
              <a:buNone/>
              <a:defRPr b="0" i="0" sz="1100" u="none" cap="none" strike="noStrike">
                <a:solidFill>
                  <a:schemeClr val="lt1"/>
                </a:solidFill>
                <a:latin typeface="Calibri"/>
                <a:ea typeface="Calibri"/>
                <a:cs typeface="Calibri"/>
                <a:sym typeface="Calibri"/>
              </a:defRPr>
            </a:lvl9pPr>
          </a:lstStyle>
          <a:p/>
        </p:txBody>
      </p:sp>
      <p:sp>
        <p:nvSpPr>
          <p:cNvPr id="105" name="Google Shape;105;p14"/>
          <p:cNvSpPr txBox="1"/>
          <p:nvPr>
            <p:ph idx="10" type="dt"/>
          </p:nvPr>
        </p:nvSpPr>
        <p:spPr>
          <a:xfrm>
            <a:off x="6442245" y="4402931"/>
            <a:ext cx="1200000" cy="283500"/>
          </a:xfrm>
          <a:prstGeom prst="rect">
            <a:avLst/>
          </a:prstGeom>
          <a:noFill/>
          <a:ln>
            <a:noFill/>
          </a:ln>
        </p:spPr>
        <p:txBody>
          <a:bodyPr anchorCtr="0" anchor="ctr" bIns="68575" lIns="68575" spcFirstLastPara="1" rIns="68575" wrap="square" tIns="68575">
            <a:noAutofit/>
          </a:bodyPr>
          <a:lstStyle>
            <a:lvl1pPr lvl="0" marR="0" rtl="0" algn="r">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106" name="Google Shape;106;p14"/>
          <p:cNvSpPr txBox="1"/>
          <p:nvPr>
            <p:ph idx="11" type="ftr"/>
          </p:nvPr>
        </p:nvSpPr>
        <p:spPr>
          <a:xfrm>
            <a:off x="514350" y="4402931"/>
            <a:ext cx="5870700" cy="2835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107" name="Google Shape;107;p14"/>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a:solidFill>
                  <a:schemeClr val="lt1"/>
                </a:solidFill>
                <a:latin typeface="Calibri"/>
                <a:ea typeface="Calibri"/>
                <a:cs typeface="Calibri"/>
                <a:sym typeface="Calibri"/>
              </a:defRPr>
            </a:lvl1pPr>
            <a:lvl2pPr indent="0" lvl="1" marL="0" marR="0" rtl="0" algn="r">
              <a:spcBef>
                <a:spcPts val="0"/>
              </a:spcBef>
              <a:buNone/>
              <a:defRPr b="0" i="0" sz="800">
                <a:solidFill>
                  <a:schemeClr val="lt1"/>
                </a:solidFill>
                <a:latin typeface="Calibri"/>
                <a:ea typeface="Calibri"/>
                <a:cs typeface="Calibri"/>
                <a:sym typeface="Calibri"/>
              </a:defRPr>
            </a:lvl2pPr>
            <a:lvl3pPr indent="0" lvl="2" marL="0" marR="0" rtl="0" algn="r">
              <a:spcBef>
                <a:spcPts val="0"/>
              </a:spcBef>
              <a:buNone/>
              <a:defRPr b="0" i="0" sz="800">
                <a:solidFill>
                  <a:schemeClr val="lt1"/>
                </a:solidFill>
                <a:latin typeface="Calibri"/>
                <a:ea typeface="Calibri"/>
                <a:cs typeface="Calibri"/>
                <a:sym typeface="Calibri"/>
              </a:defRPr>
            </a:lvl3pPr>
            <a:lvl4pPr indent="0" lvl="3" marL="0" marR="0" rtl="0" algn="r">
              <a:spcBef>
                <a:spcPts val="0"/>
              </a:spcBef>
              <a:buNone/>
              <a:defRPr b="0" i="0" sz="800">
                <a:solidFill>
                  <a:schemeClr val="lt1"/>
                </a:solidFill>
                <a:latin typeface="Calibri"/>
                <a:ea typeface="Calibri"/>
                <a:cs typeface="Calibri"/>
                <a:sym typeface="Calibri"/>
              </a:defRPr>
            </a:lvl4pPr>
            <a:lvl5pPr indent="0" lvl="4" marL="0" marR="0" rtl="0" algn="r">
              <a:spcBef>
                <a:spcPts val="0"/>
              </a:spcBef>
              <a:buNone/>
              <a:defRPr b="0" i="0" sz="800">
                <a:solidFill>
                  <a:schemeClr val="lt1"/>
                </a:solidFill>
                <a:latin typeface="Calibri"/>
                <a:ea typeface="Calibri"/>
                <a:cs typeface="Calibri"/>
                <a:sym typeface="Calibri"/>
              </a:defRPr>
            </a:lvl5pPr>
            <a:lvl6pPr indent="0" lvl="5" marL="0" marR="0" rtl="0" algn="r">
              <a:spcBef>
                <a:spcPts val="0"/>
              </a:spcBef>
              <a:buNone/>
              <a:defRPr b="0" i="0" sz="800">
                <a:solidFill>
                  <a:schemeClr val="lt1"/>
                </a:solidFill>
                <a:latin typeface="Calibri"/>
                <a:ea typeface="Calibri"/>
                <a:cs typeface="Calibri"/>
                <a:sym typeface="Calibri"/>
              </a:defRPr>
            </a:lvl6pPr>
            <a:lvl7pPr indent="0" lvl="6" marL="0" marR="0" rtl="0" algn="r">
              <a:spcBef>
                <a:spcPts val="0"/>
              </a:spcBef>
              <a:buNone/>
              <a:defRPr b="0" i="0" sz="800">
                <a:solidFill>
                  <a:schemeClr val="lt1"/>
                </a:solidFill>
                <a:latin typeface="Calibri"/>
                <a:ea typeface="Calibri"/>
                <a:cs typeface="Calibri"/>
                <a:sym typeface="Calibri"/>
              </a:defRPr>
            </a:lvl7pPr>
            <a:lvl8pPr indent="0" lvl="7" marL="0" marR="0" rtl="0" algn="r">
              <a:spcBef>
                <a:spcPts val="0"/>
              </a:spcBef>
              <a:buNone/>
              <a:defRPr b="0" i="0" sz="800">
                <a:solidFill>
                  <a:schemeClr val="lt1"/>
                </a:solidFill>
                <a:latin typeface="Calibri"/>
                <a:ea typeface="Calibri"/>
                <a:cs typeface="Calibri"/>
                <a:sym typeface="Calibri"/>
              </a:defRPr>
            </a:lvl8pPr>
            <a:lvl9pPr indent="0" lvl="8" marL="0" marR="0" rtl="0" algn="r">
              <a:spcBef>
                <a:spcPts val="0"/>
              </a:spcBef>
              <a:buNone/>
              <a:defRPr b="0" i="0"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08" name="Shape 108"/>
        <p:cNvGrpSpPr/>
        <p:nvPr/>
      </p:nvGrpSpPr>
      <p:grpSpPr>
        <a:xfrm>
          <a:off x="0" y="0"/>
          <a:ext cx="0" cy="0"/>
          <a:chOff x="0" y="0"/>
          <a:chExt cx="0" cy="0"/>
        </a:xfrm>
      </p:grpSpPr>
      <p:pic>
        <p:nvPicPr>
          <p:cNvPr descr="Celestia-R1---OverlayContentHD.png" id="109" name="Google Shape;109;p15"/>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10" name="Google Shape;110;p15"/>
          <p:cNvSpPr txBox="1"/>
          <p:nvPr/>
        </p:nvSpPr>
        <p:spPr>
          <a:xfrm>
            <a:off x="7678400" y="2057400"/>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lang="en" sz="6000" cap="none">
                <a:solidFill>
                  <a:schemeClr val="lt1"/>
                </a:solidFill>
                <a:latin typeface="Calibri"/>
                <a:ea typeface="Calibri"/>
                <a:cs typeface="Calibri"/>
                <a:sym typeface="Calibri"/>
              </a:rPr>
              <a:t>”</a:t>
            </a:r>
            <a:endParaRPr sz="1100"/>
          </a:p>
        </p:txBody>
      </p:sp>
      <p:sp>
        <p:nvSpPr>
          <p:cNvPr id="111" name="Google Shape;111;p15"/>
          <p:cNvSpPr txBox="1"/>
          <p:nvPr/>
        </p:nvSpPr>
        <p:spPr>
          <a:xfrm>
            <a:off x="366206" y="617503"/>
            <a:ext cx="457200" cy="4386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Calibri"/>
              <a:buNone/>
            </a:pPr>
            <a:r>
              <a:rPr b="0" lang="en" sz="6000" cap="none">
                <a:solidFill>
                  <a:schemeClr val="lt1"/>
                </a:solidFill>
                <a:latin typeface="Calibri"/>
                <a:ea typeface="Calibri"/>
                <a:cs typeface="Calibri"/>
                <a:sym typeface="Calibri"/>
              </a:rPr>
              <a:t>“</a:t>
            </a:r>
            <a:endParaRPr sz="1100"/>
          </a:p>
        </p:txBody>
      </p:sp>
      <p:sp>
        <p:nvSpPr>
          <p:cNvPr id="112" name="Google Shape;112;p15"/>
          <p:cNvSpPr txBox="1"/>
          <p:nvPr>
            <p:ph type="title"/>
          </p:nvPr>
        </p:nvSpPr>
        <p:spPr>
          <a:xfrm>
            <a:off x="744200" y="457201"/>
            <a:ext cx="7162800" cy="20574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Clr>
                <a:schemeClr val="lt1"/>
              </a:buClr>
              <a:buSzPts val="2400"/>
              <a:buFont typeface="Calibri"/>
              <a:buNone/>
              <a:defRPr b="0" i="0" sz="24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113" name="Google Shape;113;p15"/>
          <p:cNvSpPr txBox="1"/>
          <p:nvPr>
            <p:ph idx="1" type="body"/>
          </p:nvPr>
        </p:nvSpPr>
        <p:spPr>
          <a:xfrm>
            <a:off x="514350" y="2914650"/>
            <a:ext cx="7601700" cy="666900"/>
          </a:xfrm>
          <a:prstGeom prst="rect">
            <a:avLst/>
          </a:prstGeom>
          <a:noFill/>
          <a:ln>
            <a:noFill/>
          </a:ln>
        </p:spPr>
        <p:txBody>
          <a:bodyPr anchorCtr="0" anchor="b" bIns="68575" lIns="68575" spcFirstLastPara="1" rIns="68575" wrap="square" tIns="68575">
            <a:noAutofit/>
          </a:bodyPr>
          <a:lstStyle>
            <a:lvl1pPr indent="-228600" lvl="0" marL="457200" marR="0" rtl="0" algn="l">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304800" lvl="1" marL="914400" marR="0" rtl="0" algn="l">
              <a:spcBef>
                <a:spcPts val="8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2pPr>
            <a:lvl3pPr indent="-298450" lvl="2" marL="1371600" marR="0" rtl="0" algn="l">
              <a:spcBef>
                <a:spcPts val="8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3pPr>
            <a:lvl4pPr indent="-285750" lvl="3" marL="18288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4pPr>
            <a:lvl5pPr indent="-285750" lvl="4" marL="22860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5pPr>
            <a:lvl6pPr indent="-285750" lvl="5" marL="27432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6pPr>
            <a:lvl7pPr indent="-285750" lvl="6" marL="32004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7pPr>
            <a:lvl8pPr indent="-285750" lvl="7" marL="36576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8pPr>
            <a:lvl9pPr indent="-285750" lvl="8" marL="4114800" marR="0" rtl="0" algn="l">
              <a:spcBef>
                <a:spcPts val="800"/>
              </a:spcBef>
              <a:spcAft>
                <a:spcPts val="800"/>
              </a:spcAft>
              <a:buClr>
                <a:schemeClr val="lt1"/>
              </a:buClr>
              <a:buSzPts val="900"/>
              <a:buFont typeface="Arial"/>
              <a:buChar char="•"/>
              <a:defRPr b="0" i="0" sz="900" u="none" cap="none" strike="noStrike">
                <a:solidFill>
                  <a:schemeClr val="lt1"/>
                </a:solidFill>
                <a:latin typeface="Calibri"/>
                <a:ea typeface="Calibri"/>
                <a:cs typeface="Calibri"/>
                <a:sym typeface="Calibri"/>
              </a:defRPr>
            </a:lvl9pPr>
          </a:lstStyle>
          <a:p/>
        </p:txBody>
      </p:sp>
      <p:sp>
        <p:nvSpPr>
          <p:cNvPr id="114" name="Google Shape;114;p15"/>
          <p:cNvSpPr txBox="1"/>
          <p:nvPr>
            <p:ph idx="2" type="body"/>
          </p:nvPr>
        </p:nvSpPr>
        <p:spPr>
          <a:xfrm>
            <a:off x="514349" y="3581400"/>
            <a:ext cx="7601700" cy="762000"/>
          </a:xfrm>
          <a:prstGeom prst="rect">
            <a:avLst/>
          </a:prstGeom>
          <a:noFill/>
          <a:ln>
            <a:noFill/>
          </a:ln>
        </p:spPr>
        <p:txBody>
          <a:bodyPr anchorCtr="0" anchor="t" bIns="68575" lIns="68575" spcFirstLastPara="1" rIns="68575" wrap="square" tIns="68575">
            <a:noAutofit/>
          </a:bodyPr>
          <a:lstStyle>
            <a:lvl1pPr indent="-228600" lvl="0" marL="457200" marR="0" rtl="0" algn="l">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228600" lvl="1" marL="914400" marR="0" rtl="0" algn="l">
              <a:spcBef>
                <a:spcPts val="8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2pPr>
            <a:lvl3pPr indent="-228600" lvl="2" marL="1371600"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3pPr>
            <a:lvl4pPr indent="-228600" lvl="3" marL="18288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4pPr>
            <a:lvl5pPr indent="-228600" lvl="4" marL="22860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5pPr>
            <a:lvl6pPr indent="-228600" lvl="5" marL="27432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6pPr>
            <a:lvl7pPr indent="-228600" lvl="6" marL="32004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7pPr>
            <a:lvl8pPr indent="-228600" lvl="7" marL="36576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8pPr>
            <a:lvl9pPr indent="-228600" lvl="8" marL="4114800" marR="0" rtl="0" algn="l">
              <a:spcBef>
                <a:spcPts val="800"/>
              </a:spcBef>
              <a:spcAft>
                <a:spcPts val="800"/>
              </a:spcAft>
              <a:buClr>
                <a:schemeClr val="lt1"/>
              </a:buClr>
              <a:buSzPts val="1100"/>
              <a:buFont typeface="Arial"/>
              <a:buNone/>
              <a:defRPr b="0" i="0" sz="1100" u="none" cap="none" strike="noStrike">
                <a:solidFill>
                  <a:schemeClr val="lt1"/>
                </a:solidFill>
                <a:latin typeface="Calibri"/>
                <a:ea typeface="Calibri"/>
                <a:cs typeface="Calibri"/>
                <a:sym typeface="Calibri"/>
              </a:defRPr>
            </a:lvl9pPr>
          </a:lstStyle>
          <a:p/>
        </p:txBody>
      </p:sp>
      <p:sp>
        <p:nvSpPr>
          <p:cNvPr id="115" name="Google Shape;115;p15"/>
          <p:cNvSpPr txBox="1"/>
          <p:nvPr>
            <p:ph idx="10" type="dt"/>
          </p:nvPr>
        </p:nvSpPr>
        <p:spPr>
          <a:xfrm>
            <a:off x="6442245" y="4402931"/>
            <a:ext cx="1200000" cy="283500"/>
          </a:xfrm>
          <a:prstGeom prst="rect">
            <a:avLst/>
          </a:prstGeom>
          <a:noFill/>
          <a:ln>
            <a:noFill/>
          </a:ln>
        </p:spPr>
        <p:txBody>
          <a:bodyPr anchorCtr="0" anchor="ctr" bIns="68575" lIns="68575" spcFirstLastPara="1" rIns="68575" wrap="square" tIns="68575">
            <a:noAutofit/>
          </a:bodyPr>
          <a:lstStyle>
            <a:lvl1pPr lvl="0" marR="0" rtl="0" algn="r">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116" name="Google Shape;116;p15"/>
          <p:cNvSpPr txBox="1"/>
          <p:nvPr>
            <p:ph idx="11" type="ftr"/>
          </p:nvPr>
        </p:nvSpPr>
        <p:spPr>
          <a:xfrm>
            <a:off x="514350" y="4402931"/>
            <a:ext cx="5870700" cy="2835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117" name="Google Shape;117;p15"/>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a:solidFill>
                  <a:schemeClr val="lt1"/>
                </a:solidFill>
                <a:latin typeface="Calibri"/>
                <a:ea typeface="Calibri"/>
                <a:cs typeface="Calibri"/>
                <a:sym typeface="Calibri"/>
              </a:defRPr>
            </a:lvl1pPr>
            <a:lvl2pPr indent="0" lvl="1" marL="0" marR="0" rtl="0" algn="r">
              <a:spcBef>
                <a:spcPts val="0"/>
              </a:spcBef>
              <a:buNone/>
              <a:defRPr b="0" i="0" sz="800">
                <a:solidFill>
                  <a:schemeClr val="lt1"/>
                </a:solidFill>
                <a:latin typeface="Calibri"/>
                <a:ea typeface="Calibri"/>
                <a:cs typeface="Calibri"/>
                <a:sym typeface="Calibri"/>
              </a:defRPr>
            </a:lvl2pPr>
            <a:lvl3pPr indent="0" lvl="2" marL="0" marR="0" rtl="0" algn="r">
              <a:spcBef>
                <a:spcPts val="0"/>
              </a:spcBef>
              <a:buNone/>
              <a:defRPr b="0" i="0" sz="800">
                <a:solidFill>
                  <a:schemeClr val="lt1"/>
                </a:solidFill>
                <a:latin typeface="Calibri"/>
                <a:ea typeface="Calibri"/>
                <a:cs typeface="Calibri"/>
                <a:sym typeface="Calibri"/>
              </a:defRPr>
            </a:lvl3pPr>
            <a:lvl4pPr indent="0" lvl="3" marL="0" marR="0" rtl="0" algn="r">
              <a:spcBef>
                <a:spcPts val="0"/>
              </a:spcBef>
              <a:buNone/>
              <a:defRPr b="0" i="0" sz="800">
                <a:solidFill>
                  <a:schemeClr val="lt1"/>
                </a:solidFill>
                <a:latin typeface="Calibri"/>
                <a:ea typeface="Calibri"/>
                <a:cs typeface="Calibri"/>
                <a:sym typeface="Calibri"/>
              </a:defRPr>
            </a:lvl4pPr>
            <a:lvl5pPr indent="0" lvl="4" marL="0" marR="0" rtl="0" algn="r">
              <a:spcBef>
                <a:spcPts val="0"/>
              </a:spcBef>
              <a:buNone/>
              <a:defRPr b="0" i="0" sz="800">
                <a:solidFill>
                  <a:schemeClr val="lt1"/>
                </a:solidFill>
                <a:latin typeface="Calibri"/>
                <a:ea typeface="Calibri"/>
                <a:cs typeface="Calibri"/>
                <a:sym typeface="Calibri"/>
              </a:defRPr>
            </a:lvl5pPr>
            <a:lvl6pPr indent="0" lvl="5" marL="0" marR="0" rtl="0" algn="r">
              <a:spcBef>
                <a:spcPts val="0"/>
              </a:spcBef>
              <a:buNone/>
              <a:defRPr b="0" i="0" sz="800">
                <a:solidFill>
                  <a:schemeClr val="lt1"/>
                </a:solidFill>
                <a:latin typeface="Calibri"/>
                <a:ea typeface="Calibri"/>
                <a:cs typeface="Calibri"/>
                <a:sym typeface="Calibri"/>
              </a:defRPr>
            </a:lvl6pPr>
            <a:lvl7pPr indent="0" lvl="6" marL="0" marR="0" rtl="0" algn="r">
              <a:spcBef>
                <a:spcPts val="0"/>
              </a:spcBef>
              <a:buNone/>
              <a:defRPr b="0" i="0" sz="800">
                <a:solidFill>
                  <a:schemeClr val="lt1"/>
                </a:solidFill>
                <a:latin typeface="Calibri"/>
                <a:ea typeface="Calibri"/>
                <a:cs typeface="Calibri"/>
                <a:sym typeface="Calibri"/>
              </a:defRPr>
            </a:lvl7pPr>
            <a:lvl8pPr indent="0" lvl="7" marL="0" marR="0" rtl="0" algn="r">
              <a:spcBef>
                <a:spcPts val="0"/>
              </a:spcBef>
              <a:buNone/>
              <a:defRPr b="0" i="0" sz="800">
                <a:solidFill>
                  <a:schemeClr val="lt1"/>
                </a:solidFill>
                <a:latin typeface="Calibri"/>
                <a:ea typeface="Calibri"/>
                <a:cs typeface="Calibri"/>
                <a:sym typeface="Calibri"/>
              </a:defRPr>
            </a:lvl8pPr>
            <a:lvl9pPr indent="0" lvl="8" marL="0" marR="0" rtl="0" algn="r">
              <a:spcBef>
                <a:spcPts val="0"/>
              </a:spcBef>
              <a:buNone/>
              <a:defRPr b="0" i="0"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18" name="Shape 118"/>
        <p:cNvGrpSpPr/>
        <p:nvPr/>
      </p:nvGrpSpPr>
      <p:grpSpPr>
        <a:xfrm>
          <a:off x="0" y="0"/>
          <a:ext cx="0" cy="0"/>
          <a:chOff x="0" y="0"/>
          <a:chExt cx="0" cy="0"/>
        </a:xfrm>
      </p:grpSpPr>
      <p:pic>
        <p:nvPicPr>
          <p:cNvPr descr="Celestia-R1---OverlayContentHD.png" id="119" name="Google Shape;119;p16"/>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20" name="Google Shape;120;p16"/>
          <p:cNvSpPr txBox="1"/>
          <p:nvPr>
            <p:ph type="title"/>
          </p:nvPr>
        </p:nvSpPr>
        <p:spPr>
          <a:xfrm>
            <a:off x="514351" y="457201"/>
            <a:ext cx="7598700" cy="20574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Clr>
                <a:schemeClr val="lt1"/>
              </a:buClr>
              <a:buSzPts val="2700"/>
              <a:buFont typeface="Calibri"/>
              <a:buNone/>
              <a:defRPr b="0" i="0" sz="27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121" name="Google Shape;121;p16"/>
          <p:cNvSpPr txBox="1"/>
          <p:nvPr>
            <p:ph idx="1" type="body"/>
          </p:nvPr>
        </p:nvSpPr>
        <p:spPr>
          <a:xfrm>
            <a:off x="514351" y="2628900"/>
            <a:ext cx="7598700" cy="628500"/>
          </a:xfrm>
          <a:prstGeom prst="rect">
            <a:avLst/>
          </a:prstGeom>
          <a:noFill/>
          <a:ln>
            <a:noFill/>
          </a:ln>
        </p:spPr>
        <p:txBody>
          <a:bodyPr anchorCtr="0" anchor="b" bIns="68575" lIns="68575" spcFirstLastPara="1" rIns="68575" wrap="square" tIns="68575">
            <a:noAutofit/>
          </a:bodyPr>
          <a:lstStyle>
            <a:lvl1pPr indent="-228600" lvl="0" marL="457200" marR="0" rtl="0" algn="l">
              <a:spcBef>
                <a:spcPts val="0"/>
              </a:spcBef>
              <a:spcAft>
                <a:spcPts val="0"/>
              </a:spcAft>
              <a:buClr>
                <a:schemeClr val="lt1"/>
              </a:buClr>
              <a:buSzPts val="2100"/>
              <a:buFont typeface="Arial"/>
              <a:buNone/>
              <a:defRPr b="0" i="0" sz="2100" u="none" cap="none" strike="noStrike">
                <a:solidFill>
                  <a:schemeClr val="lt1"/>
                </a:solidFill>
                <a:latin typeface="Calibri"/>
                <a:ea typeface="Calibri"/>
                <a:cs typeface="Calibri"/>
                <a:sym typeface="Calibri"/>
              </a:defRPr>
            </a:lvl1pPr>
            <a:lvl2pPr indent="-304800" lvl="1" marL="914400" marR="0" rtl="0" algn="l">
              <a:spcBef>
                <a:spcPts val="8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2pPr>
            <a:lvl3pPr indent="-298450" lvl="2" marL="1371600" marR="0" rtl="0" algn="l">
              <a:spcBef>
                <a:spcPts val="8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3pPr>
            <a:lvl4pPr indent="-285750" lvl="3" marL="18288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4pPr>
            <a:lvl5pPr indent="-285750" lvl="4" marL="22860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5pPr>
            <a:lvl6pPr indent="-285750" lvl="5" marL="27432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6pPr>
            <a:lvl7pPr indent="-285750" lvl="6" marL="32004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7pPr>
            <a:lvl8pPr indent="-285750" lvl="7" marL="36576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8pPr>
            <a:lvl9pPr indent="-285750" lvl="8" marL="4114800" marR="0" rtl="0" algn="l">
              <a:spcBef>
                <a:spcPts val="800"/>
              </a:spcBef>
              <a:spcAft>
                <a:spcPts val="800"/>
              </a:spcAft>
              <a:buClr>
                <a:schemeClr val="lt1"/>
              </a:buClr>
              <a:buSzPts val="900"/>
              <a:buFont typeface="Arial"/>
              <a:buChar char="•"/>
              <a:defRPr b="0" i="0" sz="900" u="none" cap="none" strike="noStrike">
                <a:solidFill>
                  <a:schemeClr val="lt1"/>
                </a:solidFill>
                <a:latin typeface="Calibri"/>
                <a:ea typeface="Calibri"/>
                <a:cs typeface="Calibri"/>
                <a:sym typeface="Calibri"/>
              </a:defRPr>
            </a:lvl9pPr>
          </a:lstStyle>
          <a:p/>
        </p:txBody>
      </p:sp>
      <p:sp>
        <p:nvSpPr>
          <p:cNvPr id="122" name="Google Shape;122;p16"/>
          <p:cNvSpPr txBox="1"/>
          <p:nvPr>
            <p:ph idx="2" type="body"/>
          </p:nvPr>
        </p:nvSpPr>
        <p:spPr>
          <a:xfrm>
            <a:off x="514350" y="3257550"/>
            <a:ext cx="7598700" cy="1086000"/>
          </a:xfrm>
          <a:prstGeom prst="rect">
            <a:avLst/>
          </a:prstGeom>
          <a:noFill/>
          <a:ln>
            <a:noFill/>
          </a:ln>
        </p:spPr>
        <p:txBody>
          <a:bodyPr anchorCtr="0" anchor="t" bIns="68575" lIns="68575" spcFirstLastPara="1" rIns="68575" wrap="square" tIns="68575">
            <a:noAutofit/>
          </a:bodyPr>
          <a:lstStyle>
            <a:lvl1pPr indent="-228600" lvl="0" marL="457200" marR="0" rtl="0" algn="l">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228600" lvl="1" marL="914400" marR="0" rtl="0" algn="l">
              <a:spcBef>
                <a:spcPts val="8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2pPr>
            <a:lvl3pPr indent="-228600" lvl="2" marL="1371600"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3pPr>
            <a:lvl4pPr indent="-228600" lvl="3" marL="18288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4pPr>
            <a:lvl5pPr indent="-228600" lvl="4" marL="22860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5pPr>
            <a:lvl6pPr indent="-228600" lvl="5" marL="27432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6pPr>
            <a:lvl7pPr indent="-228600" lvl="6" marL="32004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7pPr>
            <a:lvl8pPr indent="-228600" lvl="7" marL="36576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8pPr>
            <a:lvl9pPr indent="-228600" lvl="8" marL="4114800" marR="0" rtl="0" algn="l">
              <a:spcBef>
                <a:spcPts val="800"/>
              </a:spcBef>
              <a:spcAft>
                <a:spcPts val="800"/>
              </a:spcAft>
              <a:buClr>
                <a:schemeClr val="lt1"/>
              </a:buClr>
              <a:buSzPts val="1100"/>
              <a:buFont typeface="Arial"/>
              <a:buNone/>
              <a:defRPr b="0" i="0" sz="1100" u="none" cap="none" strike="noStrike">
                <a:solidFill>
                  <a:schemeClr val="lt1"/>
                </a:solidFill>
                <a:latin typeface="Calibri"/>
                <a:ea typeface="Calibri"/>
                <a:cs typeface="Calibri"/>
                <a:sym typeface="Calibri"/>
              </a:defRPr>
            </a:lvl9pPr>
          </a:lstStyle>
          <a:p/>
        </p:txBody>
      </p:sp>
      <p:sp>
        <p:nvSpPr>
          <p:cNvPr id="123" name="Google Shape;123;p16"/>
          <p:cNvSpPr txBox="1"/>
          <p:nvPr>
            <p:ph idx="10" type="dt"/>
          </p:nvPr>
        </p:nvSpPr>
        <p:spPr>
          <a:xfrm>
            <a:off x="6442245" y="4402931"/>
            <a:ext cx="1200000" cy="283500"/>
          </a:xfrm>
          <a:prstGeom prst="rect">
            <a:avLst/>
          </a:prstGeom>
          <a:noFill/>
          <a:ln>
            <a:noFill/>
          </a:ln>
        </p:spPr>
        <p:txBody>
          <a:bodyPr anchorCtr="0" anchor="ctr" bIns="68575" lIns="68575" spcFirstLastPara="1" rIns="68575" wrap="square" tIns="68575">
            <a:noAutofit/>
          </a:bodyPr>
          <a:lstStyle>
            <a:lvl1pPr lvl="0" marR="0" rtl="0" algn="r">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124" name="Google Shape;124;p16"/>
          <p:cNvSpPr txBox="1"/>
          <p:nvPr>
            <p:ph idx="11" type="ftr"/>
          </p:nvPr>
        </p:nvSpPr>
        <p:spPr>
          <a:xfrm>
            <a:off x="514350" y="4402931"/>
            <a:ext cx="5870700" cy="2835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125" name="Google Shape;125;p16"/>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a:solidFill>
                  <a:schemeClr val="lt1"/>
                </a:solidFill>
                <a:latin typeface="Calibri"/>
                <a:ea typeface="Calibri"/>
                <a:cs typeface="Calibri"/>
                <a:sym typeface="Calibri"/>
              </a:defRPr>
            </a:lvl1pPr>
            <a:lvl2pPr indent="0" lvl="1" marL="0" marR="0" rtl="0" algn="r">
              <a:spcBef>
                <a:spcPts val="0"/>
              </a:spcBef>
              <a:buNone/>
              <a:defRPr b="0" i="0" sz="800">
                <a:solidFill>
                  <a:schemeClr val="lt1"/>
                </a:solidFill>
                <a:latin typeface="Calibri"/>
                <a:ea typeface="Calibri"/>
                <a:cs typeface="Calibri"/>
                <a:sym typeface="Calibri"/>
              </a:defRPr>
            </a:lvl2pPr>
            <a:lvl3pPr indent="0" lvl="2" marL="0" marR="0" rtl="0" algn="r">
              <a:spcBef>
                <a:spcPts val="0"/>
              </a:spcBef>
              <a:buNone/>
              <a:defRPr b="0" i="0" sz="800">
                <a:solidFill>
                  <a:schemeClr val="lt1"/>
                </a:solidFill>
                <a:latin typeface="Calibri"/>
                <a:ea typeface="Calibri"/>
                <a:cs typeface="Calibri"/>
                <a:sym typeface="Calibri"/>
              </a:defRPr>
            </a:lvl3pPr>
            <a:lvl4pPr indent="0" lvl="3" marL="0" marR="0" rtl="0" algn="r">
              <a:spcBef>
                <a:spcPts val="0"/>
              </a:spcBef>
              <a:buNone/>
              <a:defRPr b="0" i="0" sz="800">
                <a:solidFill>
                  <a:schemeClr val="lt1"/>
                </a:solidFill>
                <a:latin typeface="Calibri"/>
                <a:ea typeface="Calibri"/>
                <a:cs typeface="Calibri"/>
                <a:sym typeface="Calibri"/>
              </a:defRPr>
            </a:lvl4pPr>
            <a:lvl5pPr indent="0" lvl="4" marL="0" marR="0" rtl="0" algn="r">
              <a:spcBef>
                <a:spcPts val="0"/>
              </a:spcBef>
              <a:buNone/>
              <a:defRPr b="0" i="0" sz="800">
                <a:solidFill>
                  <a:schemeClr val="lt1"/>
                </a:solidFill>
                <a:latin typeface="Calibri"/>
                <a:ea typeface="Calibri"/>
                <a:cs typeface="Calibri"/>
                <a:sym typeface="Calibri"/>
              </a:defRPr>
            </a:lvl5pPr>
            <a:lvl6pPr indent="0" lvl="5" marL="0" marR="0" rtl="0" algn="r">
              <a:spcBef>
                <a:spcPts val="0"/>
              </a:spcBef>
              <a:buNone/>
              <a:defRPr b="0" i="0" sz="800">
                <a:solidFill>
                  <a:schemeClr val="lt1"/>
                </a:solidFill>
                <a:latin typeface="Calibri"/>
                <a:ea typeface="Calibri"/>
                <a:cs typeface="Calibri"/>
                <a:sym typeface="Calibri"/>
              </a:defRPr>
            </a:lvl6pPr>
            <a:lvl7pPr indent="0" lvl="6" marL="0" marR="0" rtl="0" algn="r">
              <a:spcBef>
                <a:spcPts val="0"/>
              </a:spcBef>
              <a:buNone/>
              <a:defRPr b="0" i="0" sz="800">
                <a:solidFill>
                  <a:schemeClr val="lt1"/>
                </a:solidFill>
                <a:latin typeface="Calibri"/>
                <a:ea typeface="Calibri"/>
                <a:cs typeface="Calibri"/>
                <a:sym typeface="Calibri"/>
              </a:defRPr>
            </a:lvl7pPr>
            <a:lvl8pPr indent="0" lvl="7" marL="0" marR="0" rtl="0" algn="r">
              <a:spcBef>
                <a:spcPts val="0"/>
              </a:spcBef>
              <a:buNone/>
              <a:defRPr b="0" i="0" sz="800">
                <a:solidFill>
                  <a:schemeClr val="lt1"/>
                </a:solidFill>
                <a:latin typeface="Calibri"/>
                <a:ea typeface="Calibri"/>
                <a:cs typeface="Calibri"/>
                <a:sym typeface="Calibri"/>
              </a:defRPr>
            </a:lvl8pPr>
            <a:lvl9pPr indent="0" lvl="8" marL="0" marR="0" rtl="0" algn="r">
              <a:spcBef>
                <a:spcPts val="0"/>
              </a:spcBef>
              <a:buNone/>
              <a:defRPr b="0" i="0"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6" name="Shape 126"/>
        <p:cNvGrpSpPr/>
        <p:nvPr/>
      </p:nvGrpSpPr>
      <p:grpSpPr>
        <a:xfrm>
          <a:off x="0" y="0"/>
          <a:ext cx="0" cy="0"/>
          <a:chOff x="0" y="0"/>
          <a:chExt cx="0" cy="0"/>
        </a:xfrm>
      </p:grpSpPr>
      <p:pic>
        <p:nvPicPr>
          <p:cNvPr descr="Celestia-R1---OverlayContentHD.png" id="127" name="Google Shape;127;p17"/>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28" name="Google Shape;128;p17"/>
          <p:cNvSpPr txBox="1"/>
          <p:nvPr>
            <p:ph type="title"/>
          </p:nvPr>
        </p:nvSpPr>
        <p:spPr>
          <a:xfrm>
            <a:off x="514351" y="457200"/>
            <a:ext cx="7598700" cy="10923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Clr>
                <a:schemeClr val="lt1"/>
              </a:buClr>
              <a:buSzPts val="2700"/>
              <a:buFont typeface="Calibri"/>
              <a:buNone/>
              <a:defRPr b="0" i="0" sz="27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129" name="Google Shape;129;p17"/>
          <p:cNvSpPr txBox="1"/>
          <p:nvPr>
            <p:ph idx="1" type="body"/>
          </p:nvPr>
        </p:nvSpPr>
        <p:spPr>
          <a:xfrm rot="5400000">
            <a:off x="2945119" y="-824350"/>
            <a:ext cx="2736900" cy="7598700"/>
          </a:xfrm>
          <a:prstGeom prst="rect">
            <a:avLst/>
          </a:prstGeom>
          <a:noFill/>
          <a:ln>
            <a:noFill/>
          </a:ln>
        </p:spPr>
        <p:txBody>
          <a:bodyPr anchorCtr="0" anchor="t" bIns="68575" lIns="68575" spcFirstLastPara="1" rIns="68575" wrap="square" tIns="68575">
            <a:noAutofit/>
          </a:bodyPr>
          <a:lstStyle>
            <a:lvl1pPr indent="-317500" lvl="0" marL="457200" marR="0" rtl="0" algn="l">
              <a:spcBef>
                <a:spcPts val="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1pPr>
            <a:lvl2pPr indent="-304800" lvl="1" marL="914400" marR="0" rtl="0" algn="l">
              <a:spcBef>
                <a:spcPts val="8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2pPr>
            <a:lvl3pPr indent="-298450" lvl="2" marL="1371600" marR="0" rtl="0" algn="l">
              <a:spcBef>
                <a:spcPts val="8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3pPr>
            <a:lvl4pPr indent="-285750" lvl="3" marL="18288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4pPr>
            <a:lvl5pPr indent="-285750" lvl="4" marL="22860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5pPr>
            <a:lvl6pPr indent="-285750" lvl="5" marL="27432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6pPr>
            <a:lvl7pPr indent="-285750" lvl="6" marL="32004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7pPr>
            <a:lvl8pPr indent="-285750" lvl="7" marL="36576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8pPr>
            <a:lvl9pPr indent="-285750" lvl="8" marL="4114800" marR="0" rtl="0" algn="l">
              <a:spcBef>
                <a:spcPts val="800"/>
              </a:spcBef>
              <a:spcAft>
                <a:spcPts val="800"/>
              </a:spcAft>
              <a:buClr>
                <a:schemeClr val="lt1"/>
              </a:buClr>
              <a:buSzPts val="900"/>
              <a:buFont typeface="Arial"/>
              <a:buChar char="•"/>
              <a:defRPr b="0" i="0" sz="900" u="none" cap="none" strike="noStrike">
                <a:solidFill>
                  <a:schemeClr val="lt1"/>
                </a:solidFill>
                <a:latin typeface="Calibri"/>
                <a:ea typeface="Calibri"/>
                <a:cs typeface="Calibri"/>
                <a:sym typeface="Calibri"/>
              </a:defRPr>
            </a:lvl9pPr>
          </a:lstStyle>
          <a:p/>
        </p:txBody>
      </p:sp>
      <p:sp>
        <p:nvSpPr>
          <p:cNvPr id="130" name="Google Shape;130;p17"/>
          <p:cNvSpPr txBox="1"/>
          <p:nvPr>
            <p:ph idx="10" type="dt"/>
          </p:nvPr>
        </p:nvSpPr>
        <p:spPr>
          <a:xfrm>
            <a:off x="6442245" y="4402931"/>
            <a:ext cx="1200000" cy="283500"/>
          </a:xfrm>
          <a:prstGeom prst="rect">
            <a:avLst/>
          </a:prstGeom>
          <a:noFill/>
          <a:ln>
            <a:noFill/>
          </a:ln>
        </p:spPr>
        <p:txBody>
          <a:bodyPr anchorCtr="0" anchor="ctr" bIns="68575" lIns="68575" spcFirstLastPara="1" rIns="68575" wrap="square" tIns="68575">
            <a:noAutofit/>
          </a:bodyPr>
          <a:lstStyle>
            <a:lvl1pPr lvl="0" marR="0" rtl="0" algn="r">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131" name="Google Shape;131;p17"/>
          <p:cNvSpPr txBox="1"/>
          <p:nvPr>
            <p:ph idx="11" type="ftr"/>
          </p:nvPr>
        </p:nvSpPr>
        <p:spPr>
          <a:xfrm>
            <a:off x="514350" y="4402931"/>
            <a:ext cx="5870700" cy="2835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132" name="Google Shape;132;p17"/>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a:solidFill>
                  <a:schemeClr val="lt1"/>
                </a:solidFill>
                <a:latin typeface="Calibri"/>
                <a:ea typeface="Calibri"/>
                <a:cs typeface="Calibri"/>
                <a:sym typeface="Calibri"/>
              </a:defRPr>
            </a:lvl1pPr>
            <a:lvl2pPr indent="0" lvl="1" marL="0" marR="0" rtl="0" algn="r">
              <a:spcBef>
                <a:spcPts val="0"/>
              </a:spcBef>
              <a:buNone/>
              <a:defRPr b="0" i="0" sz="800">
                <a:solidFill>
                  <a:schemeClr val="lt1"/>
                </a:solidFill>
                <a:latin typeface="Calibri"/>
                <a:ea typeface="Calibri"/>
                <a:cs typeface="Calibri"/>
                <a:sym typeface="Calibri"/>
              </a:defRPr>
            </a:lvl2pPr>
            <a:lvl3pPr indent="0" lvl="2" marL="0" marR="0" rtl="0" algn="r">
              <a:spcBef>
                <a:spcPts val="0"/>
              </a:spcBef>
              <a:buNone/>
              <a:defRPr b="0" i="0" sz="800">
                <a:solidFill>
                  <a:schemeClr val="lt1"/>
                </a:solidFill>
                <a:latin typeface="Calibri"/>
                <a:ea typeface="Calibri"/>
                <a:cs typeface="Calibri"/>
                <a:sym typeface="Calibri"/>
              </a:defRPr>
            </a:lvl3pPr>
            <a:lvl4pPr indent="0" lvl="3" marL="0" marR="0" rtl="0" algn="r">
              <a:spcBef>
                <a:spcPts val="0"/>
              </a:spcBef>
              <a:buNone/>
              <a:defRPr b="0" i="0" sz="800">
                <a:solidFill>
                  <a:schemeClr val="lt1"/>
                </a:solidFill>
                <a:latin typeface="Calibri"/>
                <a:ea typeface="Calibri"/>
                <a:cs typeface="Calibri"/>
                <a:sym typeface="Calibri"/>
              </a:defRPr>
            </a:lvl4pPr>
            <a:lvl5pPr indent="0" lvl="4" marL="0" marR="0" rtl="0" algn="r">
              <a:spcBef>
                <a:spcPts val="0"/>
              </a:spcBef>
              <a:buNone/>
              <a:defRPr b="0" i="0" sz="800">
                <a:solidFill>
                  <a:schemeClr val="lt1"/>
                </a:solidFill>
                <a:latin typeface="Calibri"/>
                <a:ea typeface="Calibri"/>
                <a:cs typeface="Calibri"/>
                <a:sym typeface="Calibri"/>
              </a:defRPr>
            </a:lvl5pPr>
            <a:lvl6pPr indent="0" lvl="5" marL="0" marR="0" rtl="0" algn="r">
              <a:spcBef>
                <a:spcPts val="0"/>
              </a:spcBef>
              <a:buNone/>
              <a:defRPr b="0" i="0" sz="800">
                <a:solidFill>
                  <a:schemeClr val="lt1"/>
                </a:solidFill>
                <a:latin typeface="Calibri"/>
                <a:ea typeface="Calibri"/>
                <a:cs typeface="Calibri"/>
                <a:sym typeface="Calibri"/>
              </a:defRPr>
            </a:lvl6pPr>
            <a:lvl7pPr indent="0" lvl="6" marL="0" marR="0" rtl="0" algn="r">
              <a:spcBef>
                <a:spcPts val="0"/>
              </a:spcBef>
              <a:buNone/>
              <a:defRPr b="0" i="0" sz="800">
                <a:solidFill>
                  <a:schemeClr val="lt1"/>
                </a:solidFill>
                <a:latin typeface="Calibri"/>
                <a:ea typeface="Calibri"/>
                <a:cs typeface="Calibri"/>
                <a:sym typeface="Calibri"/>
              </a:defRPr>
            </a:lvl7pPr>
            <a:lvl8pPr indent="0" lvl="7" marL="0" marR="0" rtl="0" algn="r">
              <a:spcBef>
                <a:spcPts val="0"/>
              </a:spcBef>
              <a:buNone/>
              <a:defRPr b="0" i="0" sz="800">
                <a:solidFill>
                  <a:schemeClr val="lt1"/>
                </a:solidFill>
                <a:latin typeface="Calibri"/>
                <a:ea typeface="Calibri"/>
                <a:cs typeface="Calibri"/>
                <a:sym typeface="Calibri"/>
              </a:defRPr>
            </a:lvl8pPr>
            <a:lvl9pPr indent="0" lvl="8" marL="0" marR="0" rtl="0" algn="r">
              <a:spcBef>
                <a:spcPts val="0"/>
              </a:spcBef>
              <a:buNone/>
              <a:defRPr b="0" i="0"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pic>
        <p:nvPicPr>
          <p:cNvPr descr="Celestia-R1---OverlayContentHD.png" id="134" name="Google Shape;134;p18"/>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35" name="Google Shape;135;p18"/>
          <p:cNvSpPr txBox="1"/>
          <p:nvPr>
            <p:ph type="title"/>
          </p:nvPr>
        </p:nvSpPr>
        <p:spPr>
          <a:xfrm rot="5400000">
            <a:off x="5360421" y="1590899"/>
            <a:ext cx="3886200" cy="16188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Clr>
                <a:schemeClr val="lt1"/>
              </a:buClr>
              <a:buSzPts val="2700"/>
              <a:buFont typeface="Calibri"/>
              <a:buNone/>
              <a:defRPr b="0" i="0" sz="27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136" name="Google Shape;136;p18"/>
          <p:cNvSpPr txBox="1"/>
          <p:nvPr>
            <p:ph idx="1" type="body"/>
          </p:nvPr>
        </p:nvSpPr>
        <p:spPr>
          <a:xfrm rot="5400000">
            <a:off x="1508337" y="-536700"/>
            <a:ext cx="3886200" cy="5874000"/>
          </a:xfrm>
          <a:prstGeom prst="rect">
            <a:avLst/>
          </a:prstGeom>
          <a:noFill/>
          <a:ln>
            <a:noFill/>
          </a:ln>
        </p:spPr>
        <p:txBody>
          <a:bodyPr anchorCtr="0" anchor="t" bIns="68575" lIns="68575" spcFirstLastPara="1" rIns="68575" wrap="square" tIns="68575">
            <a:noAutofit/>
          </a:bodyPr>
          <a:lstStyle>
            <a:lvl1pPr indent="-317500" lvl="0" marL="457200" marR="0" rtl="0" algn="l">
              <a:spcBef>
                <a:spcPts val="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1pPr>
            <a:lvl2pPr indent="-304800" lvl="1" marL="914400" marR="0" rtl="0" algn="l">
              <a:spcBef>
                <a:spcPts val="8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2pPr>
            <a:lvl3pPr indent="-298450" lvl="2" marL="1371600" marR="0" rtl="0" algn="l">
              <a:spcBef>
                <a:spcPts val="8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3pPr>
            <a:lvl4pPr indent="-285750" lvl="3" marL="18288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4pPr>
            <a:lvl5pPr indent="-285750" lvl="4" marL="22860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5pPr>
            <a:lvl6pPr indent="-285750" lvl="5" marL="27432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6pPr>
            <a:lvl7pPr indent="-285750" lvl="6" marL="32004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7pPr>
            <a:lvl8pPr indent="-285750" lvl="7" marL="36576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8pPr>
            <a:lvl9pPr indent="-285750" lvl="8" marL="4114800" marR="0" rtl="0" algn="l">
              <a:spcBef>
                <a:spcPts val="800"/>
              </a:spcBef>
              <a:spcAft>
                <a:spcPts val="800"/>
              </a:spcAft>
              <a:buClr>
                <a:schemeClr val="lt1"/>
              </a:buClr>
              <a:buSzPts val="900"/>
              <a:buFont typeface="Arial"/>
              <a:buChar char="•"/>
              <a:defRPr b="0" i="0" sz="900" u="none" cap="none" strike="noStrike">
                <a:solidFill>
                  <a:schemeClr val="lt1"/>
                </a:solidFill>
                <a:latin typeface="Calibri"/>
                <a:ea typeface="Calibri"/>
                <a:cs typeface="Calibri"/>
                <a:sym typeface="Calibri"/>
              </a:defRPr>
            </a:lvl9pPr>
          </a:lstStyle>
          <a:p/>
        </p:txBody>
      </p:sp>
      <p:sp>
        <p:nvSpPr>
          <p:cNvPr id="137" name="Google Shape;137;p18"/>
          <p:cNvSpPr txBox="1"/>
          <p:nvPr>
            <p:ph idx="10" type="dt"/>
          </p:nvPr>
        </p:nvSpPr>
        <p:spPr>
          <a:xfrm>
            <a:off x="6442245" y="4402931"/>
            <a:ext cx="1200000" cy="283500"/>
          </a:xfrm>
          <a:prstGeom prst="rect">
            <a:avLst/>
          </a:prstGeom>
          <a:noFill/>
          <a:ln>
            <a:noFill/>
          </a:ln>
        </p:spPr>
        <p:txBody>
          <a:bodyPr anchorCtr="0" anchor="ctr" bIns="68575" lIns="68575" spcFirstLastPara="1" rIns="68575" wrap="square" tIns="68575">
            <a:noAutofit/>
          </a:bodyPr>
          <a:lstStyle>
            <a:lvl1pPr lvl="0" marR="0" rtl="0" algn="r">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138" name="Google Shape;138;p18"/>
          <p:cNvSpPr txBox="1"/>
          <p:nvPr>
            <p:ph idx="11" type="ftr"/>
          </p:nvPr>
        </p:nvSpPr>
        <p:spPr>
          <a:xfrm>
            <a:off x="514350" y="4402931"/>
            <a:ext cx="5870700" cy="2835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139" name="Google Shape;139;p18"/>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a:solidFill>
                  <a:schemeClr val="lt1"/>
                </a:solidFill>
                <a:latin typeface="Calibri"/>
                <a:ea typeface="Calibri"/>
                <a:cs typeface="Calibri"/>
                <a:sym typeface="Calibri"/>
              </a:defRPr>
            </a:lvl1pPr>
            <a:lvl2pPr indent="0" lvl="1" marL="0" marR="0" rtl="0" algn="r">
              <a:spcBef>
                <a:spcPts val="0"/>
              </a:spcBef>
              <a:buNone/>
              <a:defRPr b="0" i="0" sz="800">
                <a:solidFill>
                  <a:schemeClr val="lt1"/>
                </a:solidFill>
                <a:latin typeface="Calibri"/>
                <a:ea typeface="Calibri"/>
                <a:cs typeface="Calibri"/>
                <a:sym typeface="Calibri"/>
              </a:defRPr>
            </a:lvl2pPr>
            <a:lvl3pPr indent="0" lvl="2" marL="0" marR="0" rtl="0" algn="r">
              <a:spcBef>
                <a:spcPts val="0"/>
              </a:spcBef>
              <a:buNone/>
              <a:defRPr b="0" i="0" sz="800">
                <a:solidFill>
                  <a:schemeClr val="lt1"/>
                </a:solidFill>
                <a:latin typeface="Calibri"/>
                <a:ea typeface="Calibri"/>
                <a:cs typeface="Calibri"/>
                <a:sym typeface="Calibri"/>
              </a:defRPr>
            </a:lvl3pPr>
            <a:lvl4pPr indent="0" lvl="3" marL="0" marR="0" rtl="0" algn="r">
              <a:spcBef>
                <a:spcPts val="0"/>
              </a:spcBef>
              <a:buNone/>
              <a:defRPr b="0" i="0" sz="800">
                <a:solidFill>
                  <a:schemeClr val="lt1"/>
                </a:solidFill>
                <a:latin typeface="Calibri"/>
                <a:ea typeface="Calibri"/>
                <a:cs typeface="Calibri"/>
                <a:sym typeface="Calibri"/>
              </a:defRPr>
            </a:lvl4pPr>
            <a:lvl5pPr indent="0" lvl="4" marL="0" marR="0" rtl="0" algn="r">
              <a:spcBef>
                <a:spcPts val="0"/>
              </a:spcBef>
              <a:buNone/>
              <a:defRPr b="0" i="0" sz="800">
                <a:solidFill>
                  <a:schemeClr val="lt1"/>
                </a:solidFill>
                <a:latin typeface="Calibri"/>
                <a:ea typeface="Calibri"/>
                <a:cs typeface="Calibri"/>
                <a:sym typeface="Calibri"/>
              </a:defRPr>
            </a:lvl5pPr>
            <a:lvl6pPr indent="0" lvl="5" marL="0" marR="0" rtl="0" algn="r">
              <a:spcBef>
                <a:spcPts val="0"/>
              </a:spcBef>
              <a:buNone/>
              <a:defRPr b="0" i="0" sz="800">
                <a:solidFill>
                  <a:schemeClr val="lt1"/>
                </a:solidFill>
                <a:latin typeface="Calibri"/>
                <a:ea typeface="Calibri"/>
                <a:cs typeface="Calibri"/>
                <a:sym typeface="Calibri"/>
              </a:defRPr>
            </a:lvl6pPr>
            <a:lvl7pPr indent="0" lvl="6" marL="0" marR="0" rtl="0" algn="r">
              <a:spcBef>
                <a:spcPts val="0"/>
              </a:spcBef>
              <a:buNone/>
              <a:defRPr b="0" i="0" sz="800">
                <a:solidFill>
                  <a:schemeClr val="lt1"/>
                </a:solidFill>
                <a:latin typeface="Calibri"/>
                <a:ea typeface="Calibri"/>
                <a:cs typeface="Calibri"/>
                <a:sym typeface="Calibri"/>
              </a:defRPr>
            </a:lvl7pPr>
            <a:lvl8pPr indent="0" lvl="7" marL="0" marR="0" rtl="0" algn="r">
              <a:spcBef>
                <a:spcPts val="0"/>
              </a:spcBef>
              <a:buNone/>
              <a:defRPr b="0" i="0" sz="800">
                <a:solidFill>
                  <a:schemeClr val="lt1"/>
                </a:solidFill>
                <a:latin typeface="Calibri"/>
                <a:ea typeface="Calibri"/>
                <a:cs typeface="Calibri"/>
                <a:sym typeface="Calibri"/>
              </a:defRPr>
            </a:lvl8pPr>
            <a:lvl9pPr indent="0" lvl="8" marL="0" marR="0" rtl="0" algn="r">
              <a:spcBef>
                <a:spcPts val="0"/>
              </a:spcBef>
              <a:buNone/>
              <a:defRPr b="0" i="0"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0" name="Shape 140"/>
        <p:cNvGrpSpPr/>
        <p:nvPr/>
      </p:nvGrpSpPr>
      <p:grpSpPr>
        <a:xfrm>
          <a:off x="0" y="0"/>
          <a:ext cx="0" cy="0"/>
          <a:chOff x="0" y="0"/>
          <a:chExt cx="0" cy="0"/>
        </a:xfrm>
      </p:grpSpPr>
      <p:sp>
        <p:nvSpPr>
          <p:cNvPr id="141" name="Google Shape;141;p19"/>
          <p:cNvSpPr txBox="1"/>
          <p:nvPr>
            <p:ph type="title"/>
          </p:nvPr>
        </p:nvSpPr>
        <p:spPr>
          <a:xfrm>
            <a:off x="311700" y="445025"/>
            <a:ext cx="8520600" cy="572700"/>
          </a:xfrm>
          <a:prstGeom prst="rect">
            <a:avLst/>
          </a:prstGeom>
        </p:spPr>
        <p:txBody>
          <a:bodyPr anchorCtr="0" anchor="ctr" bIns="68575" lIns="68575" spcFirstLastPara="1" rIns="68575" wrap="square" tIns="68575">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2" name="Google Shape;142;p19"/>
          <p:cNvSpPr txBox="1"/>
          <p:nvPr>
            <p:ph idx="1" type="body"/>
          </p:nvPr>
        </p:nvSpPr>
        <p:spPr>
          <a:xfrm>
            <a:off x="311700" y="1152475"/>
            <a:ext cx="8520600" cy="3416400"/>
          </a:xfrm>
          <a:prstGeom prst="rect">
            <a:avLst/>
          </a:prstGeom>
        </p:spPr>
        <p:txBody>
          <a:bodyPr anchorCtr="0" anchor="ctr" bIns="68575" lIns="68575" spcFirstLastPara="1" rIns="68575" wrap="square" tIns="68575">
            <a:noAutofit/>
          </a:bodyPr>
          <a:lstStyle>
            <a:lvl1pPr indent="-317500" lvl="0" marL="457200" rtl="0">
              <a:spcBef>
                <a:spcPts val="0"/>
              </a:spcBef>
              <a:spcAft>
                <a:spcPts val="0"/>
              </a:spcAft>
              <a:buSzPts val="1400"/>
              <a:buChar char="•"/>
              <a:defRPr/>
            </a:lvl1pPr>
            <a:lvl2pPr indent="-304800" lvl="1" marL="914400" rtl="0">
              <a:spcBef>
                <a:spcPts val="800"/>
              </a:spcBef>
              <a:spcAft>
                <a:spcPts val="0"/>
              </a:spcAft>
              <a:buSzPts val="1200"/>
              <a:buChar char="•"/>
              <a:defRPr/>
            </a:lvl2pPr>
            <a:lvl3pPr indent="-298450" lvl="2" marL="1371600" rtl="0">
              <a:spcBef>
                <a:spcPts val="800"/>
              </a:spcBef>
              <a:spcAft>
                <a:spcPts val="0"/>
              </a:spcAft>
              <a:buSzPts val="1100"/>
              <a:buChar char="•"/>
              <a:defRPr/>
            </a:lvl3pPr>
            <a:lvl4pPr indent="-285750" lvl="3" marL="1828800" rtl="0">
              <a:spcBef>
                <a:spcPts val="800"/>
              </a:spcBef>
              <a:spcAft>
                <a:spcPts val="0"/>
              </a:spcAft>
              <a:buSzPts val="900"/>
              <a:buChar char="•"/>
              <a:defRPr/>
            </a:lvl4pPr>
            <a:lvl5pPr indent="-285750" lvl="4" marL="2286000" rtl="0">
              <a:spcBef>
                <a:spcPts val="800"/>
              </a:spcBef>
              <a:spcAft>
                <a:spcPts val="0"/>
              </a:spcAft>
              <a:buSzPts val="900"/>
              <a:buChar char="•"/>
              <a:defRPr/>
            </a:lvl5pPr>
            <a:lvl6pPr indent="-285750" lvl="5" marL="2743200" rtl="0">
              <a:spcBef>
                <a:spcPts val="800"/>
              </a:spcBef>
              <a:spcAft>
                <a:spcPts val="0"/>
              </a:spcAft>
              <a:buSzPts val="900"/>
              <a:buChar char="•"/>
              <a:defRPr/>
            </a:lvl6pPr>
            <a:lvl7pPr indent="-285750" lvl="6" marL="3200400" rtl="0">
              <a:spcBef>
                <a:spcPts val="800"/>
              </a:spcBef>
              <a:spcAft>
                <a:spcPts val="0"/>
              </a:spcAft>
              <a:buSzPts val="900"/>
              <a:buChar char="•"/>
              <a:defRPr/>
            </a:lvl7pPr>
            <a:lvl8pPr indent="-285750" lvl="7" marL="3657600" rtl="0">
              <a:spcBef>
                <a:spcPts val="800"/>
              </a:spcBef>
              <a:spcAft>
                <a:spcPts val="0"/>
              </a:spcAft>
              <a:buSzPts val="900"/>
              <a:buChar char="•"/>
              <a:defRPr/>
            </a:lvl8pPr>
            <a:lvl9pPr indent="-285750" lvl="8" marL="4114800" rtl="0">
              <a:spcBef>
                <a:spcPts val="800"/>
              </a:spcBef>
              <a:spcAft>
                <a:spcPts val="800"/>
              </a:spcAft>
              <a:buSzPts val="900"/>
              <a:buChar char="•"/>
              <a:defRPr/>
            </a:lvl9pPr>
          </a:lstStyle>
          <a:p/>
        </p:txBody>
      </p:sp>
      <p:sp>
        <p:nvSpPr>
          <p:cNvPr id="143" name="Google Shape;143;p19"/>
          <p:cNvSpPr txBox="1"/>
          <p:nvPr>
            <p:ph idx="12" type="sldNum"/>
          </p:nvPr>
        </p:nvSpPr>
        <p:spPr>
          <a:xfrm>
            <a:off x="8490250" y="4681009"/>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pic>
        <p:nvPicPr>
          <p:cNvPr descr="Celestia-R1---OverlayContentHD.png" id="19" name="Google Shape;19;p3"/>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20" name="Google Shape;20;p3"/>
          <p:cNvSpPr txBox="1"/>
          <p:nvPr>
            <p:ph type="title"/>
          </p:nvPr>
        </p:nvSpPr>
        <p:spPr>
          <a:xfrm>
            <a:off x="514351" y="457200"/>
            <a:ext cx="7598700" cy="10923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Clr>
                <a:schemeClr val="lt1"/>
              </a:buClr>
              <a:buSzPts val="2700"/>
              <a:buFont typeface="Calibri"/>
              <a:buNone/>
              <a:defRPr b="0" i="0" sz="27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21" name="Google Shape;21;p3"/>
          <p:cNvSpPr txBox="1"/>
          <p:nvPr>
            <p:ph idx="1" type="body"/>
          </p:nvPr>
        </p:nvSpPr>
        <p:spPr>
          <a:xfrm>
            <a:off x="514351" y="1606550"/>
            <a:ext cx="7598700" cy="2736900"/>
          </a:xfrm>
          <a:prstGeom prst="rect">
            <a:avLst/>
          </a:prstGeom>
          <a:noFill/>
          <a:ln>
            <a:noFill/>
          </a:ln>
        </p:spPr>
        <p:txBody>
          <a:bodyPr anchorCtr="0" anchor="ctr" bIns="68575" lIns="68575" spcFirstLastPara="1" rIns="68575" wrap="square" tIns="68575">
            <a:noAutofit/>
          </a:bodyPr>
          <a:lstStyle>
            <a:lvl1pPr indent="-317500" lvl="0" marL="457200" marR="0" rtl="0" algn="l">
              <a:spcBef>
                <a:spcPts val="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1pPr>
            <a:lvl2pPr indent="-304800" lvl="1" marL="914400" marR="0" rtl="0" algn="l">
              <a:spcBef>
                <a:spcPts val="8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2pPr>
            <a:lvl3pPr indent="-298450" lvl="2" marL="1371600" marR="0" rtl="0" algn="l">
              <a:spcBef>
                <a:spcPts val="8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3pPr>
            <a:lvl4pPr indent="-285750" lvl="3" marL="18288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4pPr>
            <a:lvl5pPr indent="-285750" lvl="4" marL="22860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5pPr>
            <a:lvl6pPr indent="-285750" lvl="5" marL="27432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6pPr>
            <a:lvl7pPr indent="-285750" lvl="6" marL="32004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7pPr>
            <a:lvl8pPr indent="-285750" lvl="7" marL="36576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8pPr>
            <a:lvl9pPr indent="-285750" lvl="8" marL="4114800" marR="0" rtl="0" algn="l">
              <a:spcBef>
                <a:spcPts val="800"/>
              </a:spcBef>
              <a:spcAft>
                <a:spcPts val="800"/>
              </a:spcAft>
              <a:buClr>
                <a:schemeClr val="lt1"/>
              </a:buClr>
              <a:buSzPts val="900"/>
              <a:buFont typeface="Arial"/>
              <a:buChar char="•"/>
              <a:defRPr b="0" i="0" sz="900" u="none" cap="none" strike="noStrike">
                <a:solidFill>
                  <a:schemeClr val="lt1"/>
                </a:solidFill>
                <a:latin typeface="Calibri"/>
                <a:ea typeface="Calibri"/>
                <a:cs typeface="Calibri"/>
                <a:sym typeface="Calibri"/>
              </a:defRPr>
            </a:lvl9pPr>
          </a:lstStyle>
          <a:p/>
        </p:txBody>
      </p:sp>
      <p:sp>
        <p:nvSpPr>
          <p:cNvPr id="22" name="Google Shape;22;p3"/>
          <p:cNvSpPr txBox="1"/>
          <p:nvPr>
            <p:ph idx="10" type="dt"/>
          </p:nvPr>
        </p:nvSpPr>
        <p:spPr>
          <a:xfrm>
            <a:off x="6442245" y="4402931"/>
            <a:ext cx="1200000" cy="283500"/>
          </a:xfrm>
          <a:prstGeom prst="rect">
            <a:avLst/>
          </a:prstGeom>
          <a:noFill/>
          <a:ln>
            <a:noFill/>
          </a:ln>
        </p:spPr>
        <p:txBody>
          <a:bodyPr anchorCtr="0" anchor="ctr" bIns="68575" lIns="68575" spcFirstLastPara="1" rIns="68575" wrap="square" tIns="68575">
            <a:noAutofit/>
          </a:bodyPr>
          <a:lstStyle>
            <a:lvl1pPr lvl="0" marR="0" rtl="0" algn="r">
              <a:spcBef>
                <a:spcPts val="0"/>
              </a:spcBef>
              <a:spcAft>
                <a:spcPts val="0"/>
              </a:spcAft>
              <a:buSzPts val="11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23" name="Google Shape;23;p3"/>
          <p:cNvSpPr txBox="1"/>
          <p:nvPr>
            <p:ph idx="11" type="ftr"/>
          </p:nvPr>
        </p:nvSpPr>
        <p:spPr>
          <a:xfrm>
            <a:off x="514350" y="4402931"/>
            <a:ext cx="5870700" cy="2835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24" name="Google Shape;24;p3"/>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lt1"/>
                </a:solidFill>
                <a:latin typeface="Calibri"/>
                <a:ea typeface="Calibri"/>
                <a:cs typeface="Calibri"/>
                <a:sym typeface="Calibri"/>
              </a:defRPr>
            </a:lvl1pPr>
            <a:lvl2pPr indent="0" lvl="1" marL="0" marR="0" rtl="0" algn="r">
              <a:spcBef>
                <a:spcPts val="0"/>
              </a:spcBef>
              <a:buNone/>
              <a:defRPr b="0" i="0" sz="800" u="none" cap="none" strike="noStrike">
                <a:solidFill>
                  <a:schemeClr val="lt1"/>
                </a:solidFill>
                <a:latin typeface="Calibri"/>
                <a:ea typeface="Calibri"/>
                <a:cs typeface="Calibri"/>
                <a:sym typeface="Calibri"/>
              </a:defRPr>
            </a:lvl2pPr>
            <a:lvl3pPr indent="0" lvl="2" marL="0" marR="0" rtl="0" algn="r">
              <a:spcBef>
                <a:spcPts val="0"/>
              </a:spcBef>
              <a:buNone/>
              <a:defRPr b="0" i="0" sz="800" u="none" cap="none" strike="noStrike">
                <a:solidFill>
                  <a:schemeClr val="lt1"/>
                </a:solidFill>
                <a:latin typeface="Calibri"/>
                <a:ea typeface="Calibri"/>
                <a:cs typeface="Calibri"/>
                <a:sym typeface="Calibri"/>
              </a:defRPr>
            </a:lvl3pPr>
            <a:lvl4pPr indent="0" lvl="3" marL="0" marR="0" rtl="0" algn="r">
              <a:spcBef>
                <a:spcPts val="0"/>
              </a:spcBef>
              <a:buNone/>
              <a:defRPr b="0" i="0" sz="800" u="none" cap="none" strike="noStrike">
                <a:solidFill>
                  <a:schemeClr val="lt1"/>
                </a:solidFill>
                <a:latin typeface="Calibri"/>
                <a:ea typeface="Calibri"/>
                <a:cs typeface="Calibri"/>
                <a:sym typeface="Calibri"/>
              </a:defRPr>
            </a:lvl4pPr>
            <a:lvl5pPr indent="0" lvl="4" marL="0" marR="0" rtl="0" algn="r">
              <a:spcBef>
                <a:spcPts val="0"/>
              </a:spcBef>
              <a:buNone/>
              <a:defRPr b="0" i="0" sz="800" u="none" cap="none" strike="noStrike">
                <a:solidFill>
                  <a:schemeClr val="lt1"/>
                </a:solidFill>
                <a:latin typeface="Calibri"/>
                <a:ea typeface="Calibri"/>
                <a:cs typeface="Calibri"/>
                <a:sym typeface="Calibri"/>
              </a:defRPr>
            </a:lvl5pPr>
            <a:lvl6pPr indent="0" lvl="5" marL="0" marR="0" rtl="0" algn="r">
              <a:spcBef>
                <a:spcPts val="0"/>
              </a:spcBef>
              <a:buNone/>
              <a:defRPr b="0" i="0" sz="800" u="none" cap="none" strike="noStrike">
                <a:solidFill>
                  <a:schemeClr val="lt1"/>
                </a:solidFill>
                <a:latin typeface="Calibri"/>
                <a:ea typeface="Calibri"/>
                <a:cs typeface="Calibri"/>
                <a:sym typeface="Calibri"/>
              </a:defRPr>
            </a:lvl6pPr>
            <a:lvl7pPr indent="0" lvl="6" marL="0" marR="0" rtl="0" algn="r">
              <a:spcBef>
                <a:spcPts val="0"/>
              </a:spcBef>
              <a:buNone/>
              <a:defRPr b="0" i="0" sz="800" u="none" cap="none" strike="noStrike">
                <a:solidFill>
                  <a:schemeClr val="lt1"/>
                </a:solidFill>
                <a:latin typeface="Calibri"/>
                <a:ea typeface="Calibri"/>
                <a:cs typeface="Calibri"/>
                <a:sym typeface="Calibri"/>
              </a:defRPr>
            </a:lvl7pPr>
            <a:lvl8pPr indent="0" lvl="7" marL="0" marR="0" rtl="0" algn="r">
              <a:spcBef>
                <a:spcPts val="0"/>
              </a:spcBef>
              <a:buNone/>
              <a:defRPr b="0" i="0" sz="800" u="none" cap="none" strike="noStrike">
                <a:solidFill>
                  <a:schemeClr val="lt1"/>
                </a:solidFill>
                <a:latin typeface="Calibri"/>
                <a:ea typeface="Calibri"/>
                <a:cs typeface="Calibri"/>
                <a:sym typeface="Calibri"/>
              </a:defRPr>
            </a:lvl8pPr>
            <a:lvl9pPr indent="0" lvl="8" marL="0" marR="0" rtl="0" algn="r">
              <a:spcBef>
                <a:spcPts val="0"/>
              </a:spcBef>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pic>
        <p:nvPicPr>
          <p:cNvPr descr="Celestia-R1---OverlayContentHD.png" id="26" name="Google Shape;26;p4"/>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27" name="Google Shape;27;p4"/>
          <p:cNvSpPr txBox="1"/>
          <p:nvPr>
            <p:ph type="title"/>
          </p:nvPr>
        </p:nvSpPr>
        <p:spPr>
          <a:xfrm>
            <a:off x="514350" y="2481436"/>
            <a:ext cx="7598700" cy="1101600"/>
          </a:xfrm>
          <a:prstGeom prst="rect">
            <a:avLst/>
          </a:prstGeom>
          <a:noFill/>
          <a:ln>
            <a:noFill/>
          </a:ln>
        </p:spPr>
        <p:txBody>
          <a:bodyPr anchorCtr="0" anchor="b" bIns="68575" lIns="68575" spcFirstLastPara="1" rIns="68575" wrap="square" tIns="68575">
            <a:noAutofit/>
          </a:bodyPr>
          <a:lstStyle>
            <a:lvl1pPr lvl="0" marR="0" rtl="0" algn="l">
              <a:spcBef>
                <a:spcPts val="0"/>
              </a:spcBef>
              <a:spcAft>
                <a:spcPts val="0"/>
              </a:spcAft>
              <a:buClr>
                <a:schemeClr val="lt1"/>
              </a:buClr>
              <a:buSzPts val="3000"/>
              <a:buFont typeface="Calibri"/>
              <a:buNone/>
              <a:defRPr b="0" i="0" sz="30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28" name="Google Shape;28;p4"/>
          <p:cNvSpPr txBox="1"/>
          <p:nvPr>
            <p:ph idx="1" type="body"/>
          </p:nvPr>
        </p:nvSpPr>
        <p:spPr>
          <a:xfrm>
            <a:off x="514349" y="3583036"/>
            <a:ext cx="7598700" cy="645300"/>
          </a:xfrm>
          <a:prstGeom prst="rect">
            <a:avLst/>
          </a:prstGeom>
          <a:noFill/>
          <a:ln>
            <a:noFill/>
          </a:ln>
        </p:spPr>
        <p:txBody>
          <a:bodyPr anchorCtr="0" anchor="t" bIns="68575" lIns="68575" spcFirstLastPara="1" rIns="68575" wrap="square" tIns="68575">
            <a:noAutofit/>
          </a:bodyPr>
          <a:lstStyle>
            <a:lvl1pPr indent="-228600" lvl="0" marL="457200" marR="0" rtl="0" algn="l">
              <a:spcBef>
                <a:spcPts val="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1pPr>
            <a:lvl2pPr indent="-228600" lvl="1" marL="914400" marR="0" rtl="0" algn="l">
              <a:spcBef>
                <a:spcPts val="8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2pPr>
            <a:lvl3pPr indent="-228600" lvl="2" marL="1371600"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3pPr>
            <a:lvl4pPr indent="-228600" lvl="3" marL="18288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4pPr>
            <a:lvl5pPr indent="-228600" lvl="4" marL="22860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5pPr>
            <a:lvl6pPr indent="-228600" lvl="5" marL="27432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6pPr>
            <a:lvl7pPr indent="-228600" lvl="6" marL="32004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7pPr>
            <a:lvl8pPr indent="-228600" lvl="7" marL="3657600" marR="0" rtl="0" algn="l">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8pPr>
            <a:lvl9pPr indent="-228600" lvl="8" marL="4114800" marR="0" rtl="0" algn="l">
              <a:spcBef>
                <a:spcPts val="800"/>
              </a:spcBef>
              <a:spcAft>
                <a:spcPts val="800"/>
              </a:spcAft>
              <a:buClr>
                <a:schemeClr val="lt1"/>
              </a:buClr>
              <a:buSzPts val="1100"/>
              <a:buFont typeface="Arial"/>
              <a:buNone/>
              <a:defRPr b="0" i="0" sz="1100" u="none" cap="none" strike="noStrike">
                <a:solidFill>
                  <a:schemeClr val="lt1"/>
                </a:solidFill>
                <a:latin typeface="Calibri"/>
                <a:ea typeface="Calibri"/>
                <a:cs typeface="Calibri"/>
                <a:sym typeface="Calibri"/>
              </a:defRPr>
            </a:lvl9pPr>
          </a:lstStyle>
          <a:p/>
        </p:txBody>
      </p:sp>
      <p:sp>
        <p:nvSpPr>
          <p:cNvPr id="29" name="Google Shape;29;p4"/>
          <p:cNvSpPr txBox="1"/>
          <p:nvPr>
            <p:ph idx="10" type="dt"/>
          </p:nvPr>
        </p:nvSpPr>
        <p:spPr>
          <a:xfrm>
            <a:off x="6442245" y="4402931"/>
            <a:ext cx="1200000" cy="283500"/>
          </a:xfrm>
          <a:prstGeom prst="rect">
            <a:avLst/>
          </a:prstGeom>
          <a:noFill/>
          <a:ln>
            <a:noFill/>
          </a:ln>
        </p:spPr>
        <p:txBody>
          <a:bodyPr anchorCtr="0" anchor="ctr" bIns="68575" lIns="68575" spcFirstLastPara="1" rIns="68575" wrap="square" tIns="68575">
            <a:noAutofit/>
          </a:bodyPr>
          <a:lstStyle>
            <a:lvl1pPr lvl="0" marR="0" rtl="0" algn="r">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30" name="Google Shape;30;p4"/>
          <p:cNvSpPr txBox="1"/>
          <p:nvPr>
            <p:ph idx="11" type="ftr"/>
          </p:nvPr>
        </p:nvSpPr>
        <p:spPr>
          <a:xfrm>
            <a:off x="514350" y="4402931"/>
            <a:ext cx="5870700" cy="2835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31" name="Google Shape;31;p4"/>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a:solidFill>
                  <a:schemeClr val="lt1"/>
                </a:solidFill>
                <a:latin typeface="Calibri"/>
                <a:ea typeface="Calibri"/>
                <a:cs typeface="Calibri"/>
                <a:sym typeface="Calibri"/>
              </a:defRPr>
            </a:lvl1pPr>
            <a:lvl2pPr indent="0" lvl="1" marL="0" marR="0" rtl="0" algn="r">
              <a:spcBef>
                <a:spcPts val="0"/>
              </a:spcBef>
              <a:buNone/>
              <a:defRPr b="0" i="0" sz="800">
                <a:solidFill>
                  <a:schemeClr val="lt1"/>
                </a:solidFill>
                <a:latin typeface="Calibri"/>
                <a:ea typeface="Calibri"/>
                <a:cs typeface="Calibri"/>
                <a:sym typeface="Calibri"/>
              </a:defRPr>
            </a:lvl2pPr>
            <a:lvl3pPr indent="0" lvl="2" marL="0" marR="0" rtl="0" algn="r">
              <a:spcBef>
                <a:spcPts val="0"/>
              </a:spcBef>
              <a:buNone/>
              <a:defRPr b="0" i="0" sz="800">
                <a:solidFill>
                  <a:schemeClr val="lt1"/>
                </a:solidFill>
                <a:latin typeface="Calibri"/>
                <a:ea typeface="Calibri"/>
                <a:cs typeface="Calibri"/>
                <a:sym typeface="Calibri"/>
              </a:defRPr>
            </a:lvl3pPr>
            <a:lvl4pPr indent="0" lvl="3" marL="0" marR="0" rtl="0" algn="r">
              <a:spcBef>
                <a:spcPts val="0"/>
              </a:spcBef>
              <a:buNone/>
              <a:defRPr b="0" i="0" sz="800">
                <a:solidFill>
                  <a:schemeClr val="lt1"/>
                </a:solidFill>
                <a:latin typeface="Calibri"/>
                <a:ea typeface="Calibri"/>
                <a:cs typeface="Calibri"/>
                <a:sym typeface="Calibri"/>
              </a:defRPr>
            </a:lvl4pPr>
            <a:lvl5pPr indent="0" lvl="4" marL="0" marR="0" rtl="0" algn="r">
              <a:spcBef>
                <a:spcPts val="0"/>
              </a:spcBef>
              <a:buNone/>
              <a:defRPr b="0" i="0" sz="800">
                <a:solidFill>
                  <a:schemeClr val="lt1"/>
                </a:solidFill>
                <a:latin typeface="Calibri"/>
                <a:ea typeface="Calibri"/>
                <a:cs typeface="Calibri"/>
                <a:sym typeface="Calibri"/>
              </a:defRPr>
            </a:lvl5pPr>
            <a:lvl6pPr indent="0" lvl="5" marL="0" marR="0" rtl="0" algn="r">
              <a:spcBef>
                <a:spcPts val="0"/>
              </a:spcBef>
              <a:buNone/>
              <a:defRPr b="0" i="0" sz="800">
                <a:solidFill>
                  <a:schemeClr val="lt1"/>
                </a:solidFill>
                <a:latin typeface="Calibri"/>
                <a:ea typeface="Calibri"/>
                <a:cs typeface="Calibri"/>
                <a:sym typeface="Calibri"/>
              </a:defRPr>
            </a:lvl6pPr>
            <a:lvl7pPr indent="0" lvl="6" marL="0" marR="0" rtl="0" algn="r">
              <a:spcBef>
                <a:spcPts val="0"/>
              </a:spcBef>
              <a:buNone/>
              <a:defRPr b="0" i="0" sz="800">
                <a:solidFill>
                  <a:schemeClr val="lt1"/>
                </a:solidFill>
                <a:latin typeface="Calibri"/>
                <a:ea typeface="Calibri"/>
                <a:cs typeface="Calibri"/>
                <a:sym typeface="Calibri"/>
              </a:defRPr>
            </a:lvl7pPr>
            <a:lvl8pPr indent="0" lvl="7" marL="0" marR="0" rtl="0" algn="r">
              <a:spcBef>
                <a:spcPts val="0"/>
              </a:spcBef>
              <a:buNone/>
              <a:defRPr b="0" i="0" sz="800">
                <a:solidFill>
                  <a:schemeClr val="lt1"/>
                </a:solidFill>
                <a:latin typeface="Calibri"/>
                <a:ea typeface="Calibri"/>
                <a:cs typeface="Calibri"/>
                <a:sym typeface="Calibri"/>
              </a:defRPr>
            </a:lvl8pPr>
            <a:lvl9pPr indent="0" lvl="8" marL="0" marR="0" rtl="0" algn="r">
              <a:spcBef>
                <a:spcPts val="0"/>
              </a:spcBef>
              <a:buNone/>
              <a:defRPr b="0" i="0"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pic>
        <p:nvPicPr>
          <p:cNvPr descr="Celestia-R1---OverlayContentHD.png" id="33" name="Google Shape;33;p5"/>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34" name="Google Shape;34;p5"/>
          <p:cNvSpPr txBox="1"/>
          <p:nvPr>
            <p:ph type="title"/>
          </p:nvPr>
        </p:nvSpPr>
        <p:spPr>
          <a:xfrm>
            <a:off x="514351" y="457200"/>
            <a:ext cx="7598700" cy="10923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Clr>
                <a:schemeClr val="lt1"/>
              </a:buClr>
              <a:buSzPts val="2700"/>
              <a:buFont typeface="Calibri"/>
              <a:buNone/>
              <a:defRPr b="0" i="0" sz="27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35" name="Google Shape;35;p5"/>
          <p:cNvSpPr txBox="1"/>
          <p:nvPr>
            <p:ph idx="1" type="body"/>
          </p:nvPr>
        </p:nvSpPr>
        <p:spPr>
          <a:xfrm>
            <a:off x="514352" y="1606550"/>
            <a:ext cx="3746400" cy="2736900"/>
          </a:xfrm>
          <a:prstGeom prst="rect">
            <a:avLst/>
          </a:prstGeom>
          <a:noFill/>
          <a:ln>
            <a:noFill/>
          </a:ln>
        </p:spPr>
        <p:txBody>
          <a:bodyPr anchorCtr="0" anchor="ctr" bIns="68575" lIns="68575" spcFirstLastPara="1" rIns="68575" wrap="square" tIns="68575">
            <a:noAutofit/>
          </a:bodyPr>
          <a:lstStyle>
            <a:lvl1pPr indent="-317500" lvl="0" marL="457200" marR="0" rtl="0" algn="l">
              <a:spcBef>
                <a:spcPts val="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1pPr>
            <a:lvl2pPr indent="-304800" lvl="1" marL="914400" marR="0" rtl="0" algn="l">
              <a:spcBef>
                <a:spcPts val="8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2pPr>
            <a:lvl3pPr indent="-298450" lvl="2" marL="1371600" marR="0" rtl="0" algn="l">
              <a:spcBef>
                <a:spcPts val="8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3pPr>
            <a:lvl4pPr indent="-285750" lvl="3" marL="18288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4pPr>
            <a:lvl5pPr indent="-285750" lvl="4" marL="22860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5pPr>
            <a:lvl6pPr indent="-285750" lvl="5" marL="27432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6pPr>
            <a:lvl7pPr indent="-285750" lvl="6" marL="32004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7pPr>
            <a:lvl8pPr indent="-285750" lvl="7" marL="36576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8pPr>
            <a:lvl9pPr indent="-285750" lvl="8" marL="4114800" marR="0" rtl="0" algn="l">
              <a:spcBef>
                <a:spcPts val="800"/>
              </a:spcBef>
              <a:spcAft>
                <a:spcPts val="800"/>
              </a:spcAft>
              <a:buClr>
                <a:schemeClr val="lt1"/>
              </a:buClr>
              <a:buSzPts val="900"/>
              <a:buFont typeface="Arial"/>
              <a:buChar char="•"/>
              <a:defRPr b="0" i="0" sz="900" u="none" cap="none" strike="noStrike">
                <a:solidFill>
                  <a:schemeClr val="lt1"/>
                </a:solidFill>
                <a:latin typeface="Calibri"/>
                <a:ea typeface="Calibri"/>
                <a:cs typeface="Calibri"/>
                <a:sym typeface="Calibri"/>
              </a:defRPr>
            </a:lvl9pPr>
          </a:lstStyle>
          <a:p/>
        </p:txBody>
      </p:sp>
      <p:sp>
        <p:nvSpPr>
          <p:cNvPr id="36" name="Google Shape;36;p5"/>
          <p:cNvSpPr txBox="1"/>
          <p:nvPr>
            <p:ph idx="2" type="body"/>
          </p:nvPr>
        </p:nvSpPr>
        <p:spPr>
          <a:xfrm>
            <a:off x="4366421" y="1606550"/>
            <a:ext cx="3746400" cy="2736900"/>
          </a:xfrm>
          <a:prstGeom prst="rect">
            <a:avLst/>
          </a:prstGeom>
          <a:noFill/>
          <a:ln>
            <a:noFill/>
          </a:ln>
        </p:spPr>
        <p:txBody>
          <a:bodyPr anchorCtr="0" anchor="ctr" bIns="68575" lIns="68575" spcFirstLastPara="1" rIns="68575" wrap="square" tIns="68575">
            <a:noAutofit/>
          </a:bodyPr>
          <a:lstStyle>
            <a:lvl1pPr indent="-317500" lvl="0" marL="457200" marR="0" rtl="0" algn="l">
              <a:spcBef>
                <a:spcPts val="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1pPr>
            <a:lvl2pPr indent="-304800" lvl="1" marL="914400" marR="0" rtl="0" algn="l">
              <a:spcBef>
                <a:spcPts val="8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2pPr>
            <a:lvl3pPr indent="-298450" lvl="2" marL="1371600" marR="0" rtl="0" algn="l">
              <a:spcBef>
                <a:spcPts val="8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3pPr>
            <a:lvl4pPr indent="-285750" lvl="3" marL="18288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4pPr>
            <a:lvl5pPr indent="-285750" lvl="4" marL="22860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5pPr>
            <a:lvl6pPr indent="-285750" lvl="5" marL="27432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6pPr>
            <a:lvl7pPr indent="-285750" lvl="6" marL="32004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7pPr>
            <a:lvl8pPr indent="-285750" lvl="7" marL="36576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8pPr>
            <a:lvl9pPr indent="-285750" lvl="8" marL="4114800" marR="0" rtl="0" algn="l">
              <a:spcBef>
                <a:spcPts val="800"/>
              </a:spcBef>
              <a:spcAft>
                <a:spcPts val="800"/>
              </a:spcAft>
              <a:buClr>
                <a:schemeClr val="lt1"/>
              </a:buClr>
              <a:buSzPts val="900"/>
              <a:buFont typeface="Arial"/>
              <a:buChar char="•"/>
              <a:defRPr b="0" i="0" sz="900" u="none" cap="none" strike="noStrike">
                <a:solidFill>
                  <a:schemeClr val="lt1"/>
                </a:solidFill>
                <a:latin typeface="Calibri"/>
                <a:ea typeface="Calibri"/>
                <a:cs typeface="Calibri"/>
                <a:sym typeface="Calibri"/>
              </a:defRPr>
            </a:lvl9pPr>
          </a:lstStyle>
          <a:p/>
        </p:txBody>
      </p:sp>
      <p:sp>
        <p:nvSpPr>
          <p:cNvPr id="37" name="Google Shape;37;p5"/>
          <p:cNvSpPr txBox="1"/>
          <p:nvPr>
            <p:ph idx="10" type="dt"/>
          </p:nvPr>
        </p:nvSpPr>
        <p:spPr>
          <a:xfrm>
            <a:off x="6442245" y="4402931"/>
            <a:ext cx="1200000" cy="283500"/>
          </a:xfrm>
          <a:prstGeom prst="rect">
            <a:avLst/>
          </a:prstGeom>
          <a:noFill/>
          <a:ln>
            <a:noFill/>
          </a:ln>
        </p:spPr>
        <p:txBody>
          <a:bodyPr anchorCtr="0" anchor="ctr" bIns="68575" lIns="68575" spcFirstLastPara="1" rIns="68575" wrap="square" tIns="68575">
            <a:noAutofit/>
          </a:bodyPr>
          <a:lstStyle>
            <a:lvl1pPr lvl="0" marR="0" rtl="0" algn="r">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38" name="Google Shape;38;p5"/>
          <p:cNvSpPr txBox="1"/>
          <p:nvPr>
            <p:ph idx="11" type="ftr"/>
          </p:nvPr>
        </p:nvSpPr>
        <p:spPr>
          <a:xfrm>
            <a:off x="514350" y="4402931"/>
            <a:ext cx="5870700" cy="2835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39" name="Google Shape;39;p5"/>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a:solidFill>
                  <a:schemeClr val="lt1"/>
                </a:solidFill>
                <a:latin typeface="Calibri"/>
                <a:ea typeface="Calibri"/>
                <a:cs typeface="Calibri"/>
                <a:sym typeface="Calibri"/>
              </a:defRPr>
            </a:lvl1pPr>
            <a:lvl2pPr indent="0" lvl="1" marL="0" marR="0" rtl="0" algn="r">
              <a:spcBef>
                <a:spcPts val="0"/>
              </a:spcBef>
              <a:buNone/>
              <a:defRPr b="0" i="0" sz="800">
                <a:solidFill>
                  <a:schemeClr val="lt1"/>
                </a:solidFill>
                <a:latin typeface="Calibri"/>
                <a:ea typeface="Calibri"/>
                <a:cs typeface="Calibri"/>
                <a:sym typeface="Calibri"/>
              </a:defRPr>
            </a:lvl2pPr>
            <a:lvl3pPr indent="0" lvl="2" marL="0" marR="0" rtl="0" algn="r">
              <a:spcBef>
                <a:spcPts val="0"/>
              </a:spcBef>
              <a:buNone/>
              <a:defRPr b="0" i="0" sz="800">
                <a:solidFill>
                  <a:schemeClr val="lt1"/>
                </a:solidFill>
                <a:latin typeface="Calibri"/>
                <a:ea typeface="Calibri"/>
                <a:cs typeface="Calibri"/>
                <a:sym typeface="Calibri"/>
              </a:defRPr>
            </a:lvl3pPr>
            <a:lvl4pPr indent="0" lvl="3" marL="0" marR="0" rtl="0" algn="r">
              <a:spcBef>
                <a:spcPts val="0"/>
              </a:spcBef>
              <a:buNone/>
              <a:defRPr b="0" i="0" sz="800">
                <a:solidFill>
                  <a:schemeClr val="lt1"/>
                </a:solidFill>
                <a:latin typeface="Calibri"/>
                <a:ea typeface="Calibri"/>
                <a:cs typeface="Calibri"/>
                <a:sym typeface="Calibri"/>
              </a:defRPr>
            </a:lvl4pPr>
            <a:lvl5pPr indent="0" lvl="4" marL="0" marR="0" rtl="0" algn="r">
              <a:spcBef>
                <a:spcPts val="0"/>
              </a:spcBef>
              <a:buNone/>
              <a:defRPr b="0" i="0" sz="800">
                <a:solidFill>
                  <a:schemeClr val="lt1"/>
                </a:solidFill>
                <a:latin typeface="Calibri"/>
                <a:ea typeface="Calibri"/>
                <a:cs typeface="Calibri"/>
                <a:sym typeface="Calibri"/>
              </a:defRPr>
            </a:lvl5pPr>
            <a:lvl6pPr indent="0" lvl="5" marL="0" marR="0" rtl="0" algn="r">
              <a:spcBef>
                <a:spcPts val="0"/>
              </a:spcBef>
              <a:buNone/>
              <a:defRPr b="0" i="0" sz="800">
                <a:solidFill>
                  <a:schemeClr val="lt1"/>
                </a:solidFill>
                <a:latin typeface="Calibri"/>
                <a:ea typeface="Calibri"/>
                <a:cs typeface="Calibri"/>
                <a:sym typeface="Calibri"/>
              </a:defRPr>
            </a:lvl6pPr>
            <a:lvl7pPr indent="0" lvl="6" marL="0" marR="0" rtl="0" algn="r">
              <a:spcBef>
                <a:spcPts val="0"/>
              </a:spcBef>
              <a:buNone/>
              <a:defRPr b="0" i="0" sz="800">
                <a:solidFill>
                  <a:schemeClr val="lt1"/>
                </a:solidFill>
                <a:latin typeface="Calibri"/>
                <a:ea typeface="Calibri"/>
                <a:cs typeface="Calibri"/>
                <a:sym typeface="Calibri"/>
              </a:defRPr>
            </a:lvl7pPr>
            <a:lvl8pPr indent="0" lvl="7" marL="0" marR="0" rtl="0" algn="r">
              <a:spcBef>
                <a:spcPts val="0"/>
              </a:spcBef>
              <a:buNone/>
              <a:defRPr b="0" i="0" sz="800">
                <a:solidFill>
                  <a:schemeClr val="lt1"/>
                </a:solidFill>
                <a:latin typeface="Calibri"/>
                <a:ea typeface="Calibri"/>
                <a:cs typeface="Calibri"/>
                <a:sym typeface="Calibri"/>
              </a:defRPr>
            </a:lvl8pPr>
            <a:lvl9pPr indent="0" lvl="8" marL="0" marR="0" rtl="0" algn="r">
              <a:spcBef>
                <a:spcPts val="0"/>
              </a:spcBef>
              <a:buNone/>
              <a:defRPr b="0" i="0"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514351" y="457200"/>
            <a:ext cx="7598700" cy="10923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Clr>
                <a:schemeClr val="lt1"/>
              </a:buClr>
              <a:buSzPts val="2700"/>
              <a:buFont typeface="Calibri"/>
              <a:buNone/>
              <a:defRPr b="0" i="0" sz="27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42" name="Google Shape;42;p6"/>
          <p:cNvSpPr txBox="1"/>
          <p:nvPr>
            <p:ph idx="1" type="body"/>
          </p:nvPr>
        </p:nvSpPr>
        <p:spPr>
          <a:xfrm>
            <a:off x="730253" y="1663700"/>
            <a:ext cx="3531900" cy="432300"/>
          </a:xfrm>
          <a:prstGeom prst="rect">
            <a:avLst/>
          </a:prstGeom>
          <a:noFill/>
          <a:ln>
            <a:noFill/>
          </a:ln>
        </p:spPr>
        <p:txBody>
          <a:bodyPr anchorCtr="0" anchor="b" bIns="68575" lIns="68575" spcFirstLastPara="1" rIns="68575" wrap="square" tIns="68575">
            <a:noAutofit/>
          </a:bodyPr>
          <a:lstStyle>
            <a:lvl1pPr indent="-228600" lvl="0" marL="457200" marR="0" rtl="0" algn="l">
              <a:spcBef>
                <a:spcPts val="0"/>
              </a:spcBef>
              <a:spcAft>
                <a:spcPts val="0"/>
              </a:spcAft>
              <a:buClr>
                <a:schemeClr val="lt1"/>
              </a:buClr>
              <a:buSzPts val="2100"/>
              <a:buFont typeface="Arial"/>
              <a:buNone/>
              <a:defRPr b="0" i="0" sz="2100" u="none" cap="none" strike="noStrike">
                <a:solidFill>
                  <a:schemeClr val="lt1"/>
                </a:solidFill>
                <a:latin typeface="Calibri"/>
                <a:ea typeface="Calibri"/>
                <a:cs typeface="Calibri"/>
                <a:sym typeface="Calibri"/>
              </a:defRPr>
            </a:lvl1pPr>
            <a:lvl2pPr indent="-228600" lvl="1" marL="914400" marR="0" rtl="0" algn="l">
              <a:spcBef>
                <a:spcPts val="800"/>
              </a:spcBef>
              <a:spcAft>
                <a:spcPts val="0"/>
              </a:spcAft>
              <a:buClr>
                <a:schemeClr val="lt1"/>
              </a:buClr>
              <a:buSzPts val="1500"/>
              <a:buFont typeface="Arial"/>
              <a:buNone/>
              <a:defRPr b="1" i="0" sz="1500" u="none" cap="none" strike="noStrike">
                <a:solidFill>
                  <a:schemeClr val="lt1"/>
                </a:solidFill>
                <a:latin typeface="Calibri"/>
                <a:ea typeface="Calibri"/>
                <a:cs typeface="Calibri"/>
                <a:sym typeface="Calibri"/>
              </a:defRPr>
            </a:lvl2pPr>
            <a:lvl3pPr indent="-228600" lvl="2" marL="1371600" marR="0" rtl="0" algn="l">
              <a:spcBef>
                <a:spcPts val="800"/>
              </a:spcBef>
              <a:spcAft>
                <a:spcPts val="0"/>
              </a:spcAft>
              <a:buClr>
                <a:schemeClr val="lt1"/>
              </a:buClr>
              <a:buSzPts val="1400"/>
              <a:buFont typeface="Arial"/>
              <a:buNone/>
              <a:defRPr b="1" i="0" sz="1400" u="none" cap="none" strike="noStrike">
                <a:solidFill>
                  <a:schemeClr val="lt1"/>
                </a:solidFill>
                <a:latin typeface="Calibri"/>
                <a:ea typeface="Calibri"/>
                <a:cs typeface="Calibri"/>
                <a:sym typeface="Calibri"/>
              </a:defRPr>
            </a:lvl3pPr>
            <a:lvl4pPr indent="-228600" lvl="3" marL="1828800" marR="0" rtl="0" algn="l">
              <a:spcBef>
                <a:spcPts val="800"/>
              </a:spcBef>
              <a:spcAft>
                <a:spcPts val="0"/>
              </a:spcAft>
              <a:buClr>
                <a:schemeClr val="lt1"/>
              </a:buClr>
              <a:buSzPts val="1200"/>
              <a:buFont typeface="Arial"/>
              <a:buNone/>
              <a:defRPr b="1" i="0" sz="1200" u="none" cap="none" strike="noStrike">
                <a:solidFill>
                  <a:schemeClr val="lt1"/>
                </a:solidFill>
                <a:latin typeface="Calibri"/>
                <a:ea typeface="Calibri"/>
                <a:cs typeface="Calibri"/>
                <a:sym typeface="Calibri"/>
              </a:defRPr>
            </a:lvl4pPr>
            <a:lvl5pPr indent="-228600" lvl="4" marL="2286000" marR="0" rtl="0" algn="l">
              <a:spcBef>
                <a:spcPts val="800"/>
              </a:spcBef>
              <a:spcAft>
                <a:spcPts val="0"/>
              </a:spcAft>
              <a:buClr>
                <a:schemeClr val="lt1"/>
              </a:buClr>
              <a:buSzPts val="1200"/>
              <a:buFont typeface="Arial"/>
              <a:buNone/>
              <a:defRPr b="1" i="0" sz="1200" u="none" cap="none" strike="noStrike">
                <a:solidFill>
                  <a:schemeClr val="lt1"/>
                </a:solidFill>
                <a:latin typeface="Calibri"/>
                <a:ea typeface="Calibri"/>
                <a:cs typeface="Calibri"/>
                <a:sym typeface="Calibri"/>
              </a:defRPr>
            </a:lvl5pPr>
            <a:lvl6pPr indent="-228600" lvl="5" marL="2743200" marR="0" rtl="0" algn="l">
              <a:spcBef>
                <a:spcPts val="800"/>
              </a:spcBef>
              <a:spcAft>
                <a:spcPts val="0"/>
              </a:spcAft>
              <a:buClr>
                <a:schemeClr val="lt1"/>
              </a:buClr>
              <a:buSzPts val="1200"/>
              <a:buFont typeface="Arial"/>
              <a:buNone/>
              <a:defRPr b="1" i="0" sz="1200" u="none" cap="none" strike="noStrike">
                <a:solidFill>
                  <a:schemeClr val="lt1"/>
                </a:solidFill>
                <a:latin typeface="Calibri"/>
                <a:ea typeface="Calibri"/>
                <a:cs typeface="Calibri"/>
                <a:sym typeface="Calibri"/>
              </a:defRPr>
            </a:lvl6pPr>
            <a:lvl7pPr indent="-228600" lvl="6" marL="3200400" marR="0" rtl="0" algn="l">
              <a:spcBef>
                <a:spcPts val="800"/>
              </a:spcBef>
              <a:spcAft>
                <a:spcPts val="0"/>
              </a:spcAft>
              <a:buClr>
                <a:schemeClr val="lt1"/>
              </a:buClr>
              <a:buSzPts val="1200"/>
              <a:buFont typeface="Arial"/>
              <a:buNone/>
              <a:defRPr b="1" i="0" sz="1200" u="none" cap="none" strike="noStrike">
                <a:solidFill>
                  <a:schemeClr val="lt1"/>
                </a:solidFill>
                <a:latin typeface="Calibri"/>
                <a:ea typeface="Calibri"/>
                <a:cs typeface="Calibri"/>
                <a:sym typeface="Calibri"/>
              </a:defRPr>
            </a:lvl7pPr>
            <a:lvl8pPr indent="-228600" lvl="7" marL="3657600" marR="0" rtl="0" algn="l">
              <a:spcBef>
                <a:spcPts val="800"/>
              </a:spcBef>
              <a:spcAft>
                <a:spcPts val="0"/>
              </a:spcAft>
              <a:buClr>
                <a:schemeClr val="lt1"/>
              </a:buClr>
              <a:buSzPts val="1200"/>
              <a:buFont typeface="Arial"/>
              <a:buNone/>
              <a:defRPr b="1" i="0" sz="1200" u="none" cap="none" strike="noStrike">
                <a:solidFill>
                  <a:schemeClr val="lt1"/>
                </a:solidFill>
                <a:latin typeface="Calibri"/>
                <a:ea typeface="Calibri"/>
                <a:cs typeface="Calibri"/>
                <a:sym typeface="Calibri"/>
              </a:defRPr>
            </a:lvl8pPr>
            <a:lvl9pPr indent="-228600" lvl="8" marL="4114800" marR="0" rtl="0" algn="l">
              <a:spcBef>
                <a:spcPts val="800"/>
              </a:spcBef>
              <a:spcAft>
                <a:spcPts val="800"/>
              </a:spcAft>
              <a:buClr>
                <a:schemeClr val="lt1"/>
              </a:buClr>
              <a:buSzPts val="1200"/>
              <a:buFont typeface="Arial"/>
              <a:buNone/>
              <a:defRPr b="1" i="0" sz="1200" u="none" cap="none" strike="noStrike">
                <a:solidFill>
                  <a:schemeClr val="lt1"/>
                </a:solidFill>
                <a:latin typeface="Calibri"/>
                <a:ea typeface="Calibri"/>
                <a:cs typeface="Calibri"/>
                <a:sym typeface="Calibri"/>
              </a:defRPr>
            </a:lvl9pPr>
          </a:lstStyle>
          <a:p/>
        </p:txBody>
      </p:sp>
      <p:sp>
        <p:nvSpPr>
          <p:cNvPr id="43" name="Google Shape;43;p6"/>
          <p:cNvSpPr txBox="1"/>
          <p:nvPr>
            <p:ph idx="2" type="body"/>
          </p:nvPr>
        </p:nvSpPr>
        <p:spPr>
          <a:xfrm>
            <a:off x="514351" y="2152651"/>
            <a:ext cx="3747600" cy="2190600"/>
          </a:xfrm>
          <a:prstGeom prst="rect">
            <a:avLst/>
          </a:prstGeom>
          <a:noFill/>
          <a:ln>
            <a:noFill/>
          </a:ln>
        </p:spPr>
        <p:txBody>
          <a:bodyPr anchorCtr="0" anchor="t" bIns="68575" lIns="68575" spcFirstLastPara="1" rIns="68575" wrap="square" tIns="68575">
            <a:noAutofit/>
          </a:bodyPr>
          <a:lstStyle>
            <a:lvl1pPr indent="-317500" lvl="0" marL="457200" marR="0" rtl="0" algn="l">
              <a:spcBef>
                <a:spcPts val="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1pPr>
            <a:lvl2pPr indent="-304800" lvl="1" marL="914400" marR="0" rtl="0" algn="l">
              <a:spcBef>
                <a:spcPts val="8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2pPr>
            <a:lvl3pPr indent="-298450" lvl="2" marL="1371600" marR="0" rtl="0" algn="l">
              <a:spcBef>
                <a:spcPts val="8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3pPr>
            <a:lvl4pPr indent="-285750" lvl="3" marL="18288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4pPr>
            <a:lvl5pPr indent="-285750" lvl="4" marL="22860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5pPr>
            <a:lvl6pPr indent="-285750" lvl="5" marL="27432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6pPr>
            <a:lvl7pPr indent="-285750" lvl="6" marL="32004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7pPr>
            <a:lvl8pPr indent="-285750" lvl="7" marL="36576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8pPr>
            <a:lvl9pPr indent="-285750" lvl="8" marL="4114800" marR="0" rtl="0" algn="l">
              <a:spcBef>
                <a:spcPts val="800"/>
              </a:spcBef>
              <a:spcAft>
                <a:spcPts val="800"/>
              </a:spcAft>
              <a:buClr>
                <a:schemeClr val="lt1"/>
              </a:buClr>
              <a:buSzPts val="900"/>
              <a:buFont typeface="Arial"/>
              <a:buChar char="•"/>
              <a:defRPr b="0" i="0" sz="900" u="none" cap="none" strike="noStrike">
                <a:solidFill>
                  <a:schemeClr val="lt1"/>
                </a:solidFill>
                <a:latin typeface="Calibri"/>
                <a:ea typeface="Calibri"/>
                <a:cs typeface="Calibri"/>
                <a:sym typeface="Calibri"/>
              </a:defRPr>
            </a:lvl9pPr>
          </a:lstStyle>
          <a:p/>
        </p:txBody>
      </p:sp>
      <p:sp>
        <p:nvSpPr>
          <p:cNvPr id="44" name="Google Shape;44;p6"/>
          <p:cNvSpPr txBox="1"/>
          <p:nvPr>
            <p:ph idx="3" type="body"/>
          </p:nvPr>
        </p:nvSpPr>
        <p:spPr>
          <a:xfrm>
            <a:off x="4572002" y="1670050"/>
            <a:ext cx="3542100" cy="432300"/>
          </a:xfrm>
          <a:prstGeom prst="rect">
            <a:avLst/>
          </a:prstGeom>
          <a:noFill/>
          <a:ln>
            <a:noFill/>
          </a:ln>
        </p:spPr>
        <p:txBody>
          <a:bodyPr anchorCtr="0" anchor="b" bIns="68575" lIns="68575" spcFirstLastPara="1" rIns="68575" wrap="square" tIns="68575">
            <a:noAutofit/>
          </a:bodyPr>
          <a:lstStyle>
            <a:lvl1pPr indent="-228600" lvl="0" marL="457200" marR="0" rtl="0" algn="l">
              <a:spcBef>
                <a:spcPts val="0"/>
              </a:spcBef>
              <a:spcAft>
                <a:spcPts val="0"/>
              </a:spcAft>
              <a:buClr>
                <a:schemeClr val="lt1"/>
              </a:buClr>
              <a:buSzPts val="2100"/>
              <a:buFont typeface="Arial"/>
              <a:buNone/>
              <a:defRPr b="0" i="0" sz="2100" u="none" cap="none" strike="noStrike">
                <a:solidFill>
                  <a:schemeClr val="lt1"/>
                </a:solidFill>
                <a:latin typeface="Calibri"/>
                <a:ea typeface="Calibri"/>
                <a:cs typeface="Calibri"/>
                <a:sym typeface="Calibri"/>
              </a:defRPr>
            </a:lvl1pPr>
            <a:lvl2pPr indent="-228600" lvl="1" marL="914400" marR="0" rtl="0" algn="l">
              <a:spcBef>
                <a:spcPts val="800"/>
              </a:spcBef>
              <a:spcAft>
                <a:spcPts val="0"/>
              </a:spcAft>
              <a:buClr>
                <a:schemeClr val="lt1"/>
              </a:buClr>
              <a:buSzPts val="1500"/>
              <a:buFont typeface="Arial"/>
              <a:buNone/>
              <a:defRPr b="1" i="0" sz="1500" u="none" cap="none" strike="noStrike">
                <a:solidFill>
                  <a:schemeClr val="lt1"/>
                </a:solidFill>
                <a:latin typeface="Calibri"/>
                <a:ea typeface="Calibri"/>
                <a:cs typeface="Calibri"/>
                <a:sym typeface="Calibri"/>
              </a:defRPr>
            </a:lvl2pPr>
            <a:lvl3pPr indent="-228600" lvl="2" marL="1371600" marR="0" rtl="0" algn="l">
              <a:spcBef>
                <a:spcPts val="800"/>
              </a:spcBef>
              <a:spcAft>
                <a:spcPts val="0"/>
              </a:spcAft>
              <a:buClr>
                <a:schemeClr val="lt1"/>
              </a:buClr>
              <a:buSzPts val="1400"/>
              <a:buFont typeface="Arial"/>
              <a:buNone/>
              <a:defRPr b="1" i="0" sz="1400" u="none" cap="none" strike="noStrike">
                <a:solidFill>
                  <a:schemeClr val="lt1"/>
                </a:solidFill>
                <a:latin typeface="Calibri"/>
                <a:ea typeface="Calibri"/>
                <a:cs typeface="Calibri"/>
                <a:sym typeface="Calibri"/>
              </a:defRPr>
            </a:lvl3pPr>
            <a:lvl4pPr indent="-228600" lvl="3" marL="1828800" marR="0" rtl="0" algn="l">
              <a:spcBef>
                <a:spcPts val="800"/>
              </a:spcBef>
              <a:spcAft>
                <a:spcPts val="0"/>
              </a:spcAft>
              <a:buClr>
                <a:schemeClr val="lt1"/>
              </a:buClr>
              <a:buSzPts val="1200"/>
              <a:buFont typeface="Arial"/>
              <a:buNone/>
              <a:defRPr b="1" i="0" sz="1200" u="none" cap="none" strike="noStrike">
                <a:solidFill>
                  <a:schemeClr val="lt1"/>
                </a:solidFill>
                <a:latin typeface="Calibri"/>
                <a:ea typeface="Calibri"/>
                <a:cs typeface="Calibri"/>
                <a:sym typeface="Calibri"/>
              </a:defRPr>
            </a:lvl4pPr>
            <a:lvl5pPr indent="-228600" lvl="4" marL="2286000" marR="0" rtl="0" algn="l">
              <a:spcBef>
                <a:spcPts val="800"/>
              </a:spcBef>
              <a:spcAft>
                <a:spcPts val="0"/>
              </a:spcAft>
              <a:buClr>
                <a:schemeClr val="lt1"/>
              </a:buClr>
              <a:buSzPts val="1200"/>
              <a:buFont typeface="Arial"/>
              <a:buNone/>
              <a:defRPr b="1" i="0" sz="1200" u="none" cap="none" strike="noStrike">
                <a:solidFill>
                  <a:schemeClr val="lt1"/>
                </a:solidFill>
                <a:latin typeface="Calibri"/>
                <a:ea typeface="Calibri"/>
                <a:cs typeface="Calibri"/>
                <a:sym typeface="Calibri"/>
              </a:defRPr>
            </a:lvl5pPr>
            <a:lvl6pPr indent="-228600" lvl="5" marL="2743200" marR="0" rtl="0" algn="l">
              <a:spcBef>
                <a:spcPts val="800"/>
              </a:spcBef>
              <a:spcAft>
                <a:spcPts val="0"/>
              </a:spcAft>
              <a:buClr>
                <a:schemeClr val="lt1"/>
              </a:buClr>
              <a:buSzPts val="1200"/>
              <a:buFont typeface="Arial"/>
              <a:buNone/>
              <a:defRPr b="1" i="0" sz="1200" u="none" cap="none" strike="noStrike">
                <a:solidFill>
                  <a:schemeClr val="lt1"/>
                </a:solidFill>
                <a:latin typeface="Calibri"/>
                <a:ea typeface="Calibri"/>
                <a:cs typeface="Calibri"/>
                <a:sym typeface="Calibri"/>
              </a:defRPr>
            </a:lvl6pPr>
            <a:lvl7pPr indent="-228600" lvl="6" marL="3200400" marR="0" rtl="0" algn="l">
              <a:spcBef>
                <a:spcPts val="800"/>
              </a:spcBef>
              <a:spcAft>
                <a:spcPts val="0"/>
              </a:spcAft>
              <a:buClr>
                <a:schemeClr val="lt1"/>
              </a:buClr>
              <a:buSzPts val="1200"/>
              <a:buFont typeface="Arial"/>
              <a:buNone/>
              <a:defRPr b="1" i="0" sz="1200" u="none" cap="none" strike="noStrike">
                <a:solidFill>
                  <a:schemeClr val="lt1"/>
                </a:solidFill>
                <a:latin typeface="Calibri"/>
                <a:ea typeface="Calibri"/>
                <a:cs typeface="Calibri"/>
                <a:sym typeface="Calibri"/>
              </a:defRPr>
            </a:lvl7pPr>
            <a:lvl8pPr indent="-228600" lvl="7" marL="3657600" marR="0" rtl="0" algn="l">
              <a:spcBef>
                <a:spcPts val="800"/>
              </a:spcBef>
              <a:spcAft>
                <a:spcPts val="0"/>
              </a:spcAft>
              <a:buClr>
                <a:schemeClr val="lt1"/>
              </a:buClr>
              <a:buSzPts val="1200"/>
              <a:buFont typeface="Arial"/>
              <a:buNone/>
              <a:defRPr b="1" i="0" sz="1200" u="none" cap="none" strike="noStrike">
                <a:solidFill>
                  <a:schemeClr val="lt1"/>
                </a:solidFill>
                <a:latin typeface="Calibri"/>
                <a:ea typeface="Calibri"/>
                <a:cs typeface="Calibri"/>
                <a:sym typeface="Calibri"/>
              </a:defRPr>
            </a:lvl8pPr>
            <a:lvl9pPr indent="-228600" lvl="8" marL="4114800" marR="0" rtl="0" algn="l">
              <a:spcBef>
                <a:spcPts val="800"/>
              </a:spcBef>
              <a:spcAft>
                <a:spcPts val="800"/>
              </a:spcAft>
              <a:buClr>
                <a:schemeClr val="lt1"/>
              </a:buClr>
              <a:buSzPts val="1200"/>
              <a:buFont typeface="Arial"/>
              <a:buNone/>
              <a:defRPr b="1" i="0" sz="1200" u="none" cap="none" strike="noStrike">
                <a:solidFill>
                  <a:schemeClr val="lt1"/>
                </a:solidFill>
                <a:latin typeface="Calibri"/>
                <a:ea typeface="Calibri"/>
                <a:cs typeface="Calibri"/>
                <a:sym typeface="Calibri"/>
              </a:defRPr>
            </a:lvl9pPr>
          </a:lstStyle>
          <a:p/>
        </p:txBody>
      </p:sp>
      <p:sp>
        <p:nvSpPr>
          <p:cNvPr id="45" name="Google Shape;45;p6"/>
          <p:cNvSpPr txBox="1"/>
          <p:nvPr>
            <p:ph idx="4" type="body"/>
          </p:nvPr>
        </p:nvSpPr>
        <p:spPr>
          <a:xfrm>
            <a:off x="4367612" y="2152651"/>
            <a:ext cx="3746400" cy="2190600"/>
          </a:xfrm>
          <a:prstGeom prst="rect">
            <a:avLst/>
          </a:prstGeom>
          <a:noFill/>
          <a:ln>
            <a:noFill/>
          </a:ln>
        </p:spPr>
        <p:txBody>
          <a:bodyPr anchorCtr="0" anchor="t" bIns="68575" lIns="68575" spcFirstLastPara="1" rIns="68575" wrap="square" tIns="68575">
            <a:noAutofit/>
          </a:bodyPr>
          <a:lstStyle>
            <a:lvl1pPr indent="-317500" lvl="0" marL="457200" marR="0" rtl="0" algn="l">
              <a:spcBef>
                <a:spcPts val="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1pPr>
            <a:lvl2pPr indent="-304800" lvl="1" marL="914400" marR="0" rtl="0" algn="l">
              <a:spcBef>
                <a:spcPts val="8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2pPr>
            <a:lvl3pPr indent="-298450" lvl="2" marL="1371600" marR="0" rtl="0" algn="l">
              <a:spcBef>
                <a:spcPts val="8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3pPr>
            <a:lvl4pPr indent="-285750" lvl="3" marL="18288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4pPr>
            <a:lvl5pPr indent="-285750" lvl="4" marL="22860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5pPr>
            <a:lvl6pPr indent="-285750" lvl="5" marL="27432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6pPr>
            <a:lvl7pPr indent="-285750" lvl="6" marL="32004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7pPr>
            <a:lvl8pPr indent="-285750" lvl="7" marL="36576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8pPr>
            <a:lvl9pPr indent="-285750" lvl="8" marL="4114800" marR="0" rtl="0" algn="l">
              <a:spcBef>
                <a:spcPts val="800"/>
              </a:spcBef>
              <a:spcAft>
                <a:spcPts val="800"/>
              </a:spcAft>
              <a:buClr>
                <a:schemeClr val="lt1"/>
              </a:buClr>
              <a:buSzPts val="900"/>
              <a:buFont typeface="Arial"/>
              <a:buChar char="•"/>
              <a:defRPr b="0" i="0" sz="900" u="none" cap="none" strike="noStrike">
                <a:solidFill>
                  <a:schemeClr val="lt1"/>
                </a:solidFill>
                <a:latin typeface="Calibri"/>
                <a:ea typeface="Calibri"/>
                <a:cs typeface="Calibri"/>
                <a:sym typeface="Calibri"/>
              </a:defRPr>
            </a:lvl9pPr>
          </a:lstStyle>
          <a:p/>
        </p:txBody>
      </p:sp>
      <p:sp>
        <p:nvSpPr>
          <p:cNvPr id="46" name="Google Shape;46;p6"/>
          <p:cNvSpPr txBox="1"/>
          <p:nvPr>
            <p:ph idx="10" type="dt"/>
          </p:nvPr>
        </p:nvSpPr>
        <p:spPr>
          <a:xfrm>
            <a:off x="6442245" y="4402931"/>
            <a:ext cx="1200000" cy="283500"/>
          </a:xfrm>
          <a:prstGeom prst="rect">
            <a:avLst/>
          </a:prstGeom>
          <a:noFill/>
          <a:ln>
            <a:noFill/>
          </a:ln>
        </p:spPr>
        <p:txBody>
          <a:bodyPr anchorCtr="0" anchor="ctr" bIns="68575" lIns="68575" spcFirstLastPara="1" rIns="68575" wrap="square" tIns="68575">
            <a:noAutofit/>
          </a:bodyPr>
          <a:lstStyle>
            <a:lvl1pPr lvl="0" marR="0" rtl="0" algn="r">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47" name="Google Shape;47;p6"/>
          <p:cNvSpPr txBox="1"/>
          <p:nvPr>
            <p:ph idx="11" type="ftr"/>
          </p:nvPr>
        </p:nvSpPr>
        <p:spPr>
          <a:xfrm>
            <a:off x="514350" y="4402931"/>
            <a:ext cx="5870700" cy="2835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48" name="Google Shape;48;p6"/>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a:solidFill>
                  <a:schemeClr val="lt1"/>
                </a:solidFill>
                <a:latin typeface="Calibri"/>
                <a:ea typeface="Calibri"/>
                <a:cs typeface="Calibri"/>
                <a:sym typeface="Calibri"/>
              </a:defRPr>
            </a:lvl1pPr>
            <a:lvl2pPr indent="0" lvl="1" marL="0" marR="0" rtl="0" algn="r">
              <a:spcBef>
                <a:spcPts val="0"/>
              </a:spcBef>
              <a:buNone/>
              <a:defRPr b="0" i="0" sz="800">
                <a:solidFill>
                  <a:schemeClr val="lt1"/>
                </a:solidFill>
                <a:latin typeface="Calibri"/>
                <a:ea typeface="Calibri"/>
                <a:cs typeface="Calibri"/>
                <a:sym typeface="Calibri"/>
              </a:defRPr>
            </a:lvl2pPr>
            <a:lvl3pPr indent="0" lvl="2" marL="0" marR="0" rtl="0" algn="r">
              <a:spcBef>
                <a:spcPts val="0"/>
              </a:spcBef>
              <a:buNone/>
              <a:defRPr b="0" i="0" sz="800">
                <a:solidFill>
                  <a:schemeClr val="lt1"/>
                </a:solidFill>
                <a:latin typeface="Calibri"/>
                <a:ea typeface="Calibri"/>
                <a:cs typeface="Calibri"/>
                <a:sym typeface="Calibri"/>
              </a:defRPr>
            </a:lvl3pPr>
            <a:lvl4pPr indent="0" lvl="3" marL="0" marR="0" rtl="0" algn="r">
              <a:spcBef>
                <a:spcPts val="0"/>
              </a:spcBef>
              <a:buNone/>
              <a:defRPr b="0" i="0" sz="800">
                <a:solidFill>
                  <a:schemeClr val="lt1"/>
                </a:solidFill>
                <a:latin typeface="Calibri"/>
                <a:ea typeface="Calibri"/>
                <a:cs typeface="Calibri"/>
                <a:sym typeface="Calibri"/>
              </a:defRPr>
            </a:lvl4pPr>
            <a:lvl5pPr indent="0" lvl="4" marL="0" marR="0" rtl="0" algn="r">
              <a:spcBef>
                <a:spcPts val="0"/>
              </a:spcBef>
              <a:buNone/>
              <a:defRPr b="0" i="0" sz="800">
                <a:solidFill>
                  <a:schemeClr val="lt1"/>
                </a:solidFill>
                <a:latin typeface="Calibri"/>
                <a:ea typeface="Calibri"/>
                <a:cs typeface="Calibri"/>
                <a:sym typeface="Calibri"/>
              </a:defRPr>
            </a:lvl5pPr>
            <a:lvl6pPr indent="0" lvl="5" marL="0" marR="0" rtl="0" algn="r">
              <a:spcBef>
                <a:spcPts val="0"/>
              </a:spcBef>
              <a:buNone/>
              <a:defRPr b="0" i="0" sz="800">
                <a:solidFill>
                  <a:schemeClr val="lt1"/>
                </a:solidFill>
                <a:latin typeface="Calibri"/>
                <a:ea typeface="Calibri"/>
                <a:cs typeface="Calibri"/>
                <a:sym typeface="Calibri"/>
              </a:defRPr>
            </a:lvl6pPr>
            <a:lvl7pPr indent="0" lvl="6" marL="0" marR="0" rtl="0" algn="r">
              <a:spcBef>
                <a:spcPts val="0"/>
              </a:spcBef>
              <a:buNone/>
              <a:defRPr b="0" i="0" sz="800">
                <a:solidFill>
                  <a:schemeClr val="lt1"/>
                </a:solidFill>
                <a:latin typeface="Calibri"/>
                <a:ea typeface="Calibri"/>
                <a:cs typeface="Calibri"/>
                <a:sym typeface="Calibri"/>
              </a:defRPr>
            </a:lvl7pPr>
            <a:lvl8pPr indent="0" lvl="7" marL="0" marR="0" rtl="0" algn="r">
              <a:spcBef>
                <a:spcPts val="0"/>
              </a:spcBef>
              <a:buNone/>
              <a:defRPr b="0" i="0" sz="800">
                <a:solidFill>
                  <a:schemeClr val="lt1"/>
                </a:solidFill>
                <a:latin typeface="Calibri"/>
                <a:ea typeface="Calibri"/>
                <a:cs typeface="Calibri"/>
                <a:sym typeface="Calibri"/>
              </a:defRPr>
            </a:lvl8pPr>
            <a:lvl9pPr indent="0" lvl="8" marL="0" marR="0" rtl="0" algn="r">
              <a:spcBef>
                <a:spcPts val="0"/>
              </a:spcBef>
              <a:buNone/>
              <a:defRPr b="0" i="0"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pic>
        <p:nvPicPr>
          <p:cNvPr descr="Celestia-R1---OverlayContentHD.png" id="50" name="Google Shape;50;p7"/>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51" name="Google Shape;51;p7"/>
          <p:cNvSpPr txBox="1"/>
          <p:nvPr>
            <p:ph type="title"/>
          </p:nvPr>
        </p:nvSpPr>
        <p:spPr>
          <a:xfrm>
            <a:off x="514351" y="457200"/>
            <a:ext cx="7598700" cy="10923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Clr>
                <a:schemeClr val="lt1"/>
              </a:buClr>
              <a:buSzPts val="2700"/>
              <a:buFont typeface="Calibri"/>
              <a:buNone/>
              <a:defRPr b="0" i="0" sz="27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52" name="Google Shape;52;p7"/>
          <p:cNvSpPr txBox="1"/>
          <p:nvPr>
            <p:ph idx="10" type="dt"/>
          </p:nvPr>
        </p:nvSpPr>
        <p:spPr>
          <a:xfrm>
            <a:off x="6442245" y="4402931"/>
            <a:ext cx="1200000" cy="283500"/>
          </a:xfrm>
          <a:prstGeom prst="rect">
            <a:avLst/>
          </a:prstGeom>
          <a:noFill/>
          <a:ln>
            <a:noFill/>
          </a:ln>
        </p:spPr>
        <p:txBody>
          <a:bodyPr anchorCtr="0" anchor="ctr" bIns="68575" lIns="68575" spcFirstLastPara="1" rIns="68575" wrap="square" tIns="68575">
            <a:noAutofit/>
          </a:bodyPr>
          <a:lstStyle>
            <a:lvl1pPr lvl="0" marR="0" rtl="0" algn="r">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53" name="Google Shape;53;p7"/>
          <p:cNvSpPr txBox="1"/>
          <p:nvPr>
            <p:ph idx="11" type="ftr"/>
          </p:nvPr>
        </p:nvSpPr>
        <p:spPr>
          <a:xfrm>
            <a:off x="514350" y="4402931"/>
            <a:ext cx="5870700" cy="2835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54" name="Google Shape;54;p7"/>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a:solidFill>
                  <a:schemeClr val="lt1"/>
                </a:solidFill>
                <a:latin typeface="Calibri"/>
                <a:ea typeface="Calibri"/>
                <a:cs typeface="Calibri"/>
                <a:sym typeface="Calibri"/>
              </a:defRPr>
            </a:lvl1pPr>
            <a:lvl2pPr indent="0" lvl="1" marL="0" marR="0" rtl="0" algn="r">
              <a:spcBef>
                <a:spcPts val="0"/>
              </a:spcBef>
              <a:buNone/>
              <a:defRPr b="0" i="0" sz="800">
                <a:solidFill>
                  <a:schemeClr val="lt1"/>
                </a:solidFill>
                <a:latin typeface="Calibri"/>
                <a:ea typeface="Calibri"/>
                <a:cs typeface="Calibri"/>
                <a:sym typeface="Calibri"/>
              </a:defRPr>
            </a:lvl2pPr>
            <a:lvl3pPr indent="0" lvl="2" marL="0" marR="0" rtl="0" algn="r">
              <a:spcBef>
                <a:spcPts val="0"/>
              </a:spcBef>
              <a:buNone/>
              <a:defRPr b="0" i="0" sz="800">
                <a:solidFill>
                  <a:schemeClr val="lt1"/>
                </a:solidFill>
                <a:latin typeface="Calibri"/>
                <a:ea typeface="Calibri"/>
                <a:cs typeface="Calibri"/>
                <a:sym typeface="Calibri"/>
              </a:defRPr>
            </a:lvl3pPr>
            <a:lvl4pPr indent="0" lvl="3" marL="0" marR="0" rtl="0" algn="r">
              <a:spcBef>
                <a:spcPts val="0"/>
              </a:spcBef>
              <a:buNone/>
              <a:defRPr b="0" i="0" sz="800">
                <a:solidFill>
                  <a:schemeClr val="lt1"/>
                </a:solidFill>
                <a:latin typeface="Calibri"/>
                <a:ea typeface="Calibri"/>
                <a:cs typeface="Calibri"/>
                <a:sym typeface="Calibri"/>
              </a:defRPr>
            </a:lvl4pPr>
            <a:lvl5pPr indent="0" lvl="4" marL="0" marR="0" rtl="0" algn="r">
              <a:spcBef>
                <a:spcPts val="0"/>
              </a:spcBef>
              <a:buNone/>
              <a:defRPr b="0" i="0" sz="800">
                <a:solidFill>
                  <a:schemeClr val="lt1"/>
                </a:solidFill>
                <a:latin typeface="Calibri"/>
                <a:ea typeface="Calibri"/>
                <a:cs typeface="Calibri"/>
                <a:sym typeface="Calibri"/>
              </a:defRPr>
            </a:lvl5pPr>
            <a:lvl6pPr indent="0" lvl="5" marL="0" marR="0" rtl="0" algn="r">
              <a:spcBef>
                <a:spcPts val="0"/>
              </a:spcBef>
              <a:buNone/>
              <a:defRPr b="0" i="0" sz="800">
                <a:solidFill>
                  <a:schemeClr val="lt1"/>
                </a:solidFill>
                <a:latin typeface="Calibri"/>
                <a:ea typeface="Calibri"/>
                <a:cs typeface="Calibri"/>
                <a:sym typeface="Calibri"/>
              </a:defRPr>
            </a:lvl6pPr>
            <a:lvl7pPr indent="0" lvl="6" marL="0" marR="0" rtl="0" algn="r">
              <a:spcBef>
                <a:spcPts val="0"/>
              </a:spcBef>
              <a:buNone/>
              <a:defRPr b="0" i="0" sz="800">
                <a:solidFill>
                  <a:schemeClr val="lt1"/>
                </a:solidFill>
                <a:latin typeface="Calibri"/>
                <a:ea typeface="Calibri"/>
                <a:cs typeface="Calibri"/>
                <a:sym typeface="Calibri"/>
              </a:defRPr>
            </a:lvl7pPr>
            <a:lvl8pPr indent="0" lvl="7" marL="0" marR="0" rtl="0" algn="r">
              <a:spcBef>
                <a:spcPts val="0"/>
              </a:spcBef>
              <a:buNone/>
              <a:defRPr b="0" i="0" sz="800">
                <a:solidFill>
                  <a:schemeClr val="lt1"/>
                </a:solidFill>
                <a:latin typeface="Calibri"/>
                <a:ea typeface="Calibri"/>
                <a:cs typeface="Calibri"/>
                <a:sym typeface="Calibri"/>
              </a:defRPr>
            </a:lvl8pPr>
            <a:lvl9pPr indent="0" lvl="8" marL="0" marR="0" rtl="0" algn="r">
              <a:spcBef>
                <a:spcPts val="0"/>
              </a:spcBef>
              <a:buNone/>
              <a:defRPr b="0" i="0"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pic>
        <p:nvPicPr>
          <p:cNvPr descr="Celestia-R1---OverlayContentHD.png" id="56" name="Google Shape;56;p8"/>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57" name="Google Shape;57;p8"/>
          <p:cNvSpPr txBox="1"/>
          <p:nvPr>
            <p:ph idx="10" type="dt"/>
          </p:nvPr>
        </p:nvSpPr>
        <p:spPr>
          <a:xfrm>
            <a:off x="6442245" y="4402931"/>
            <a:ext cx="1200000" cy="283500"/>
          </a:xfrm>
          <a:prstGeom prst="rect">
            <a:avLst/>
          </a:prstGeom>
          <a:noFill/>
          <a:ln>
            <a:noFill/>
          </a:ln>
        </p:spPr>
        <p:txBody>
          <a:bodyPr anchorCtr="0" anchor="ctr" bIns="68575" lIns="68575" spcFirstLastPara="1" rIns="68575" wrap="square" tIns="68575">
            <a:noAutofit/>
          </a:bodyPr>
          <a:lstStyle>
            <a:lvl1pPr lvl="0" marR="0" rtl="0" algn="r">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58" name="Google Shape;58;p8"/>
          <p:cNvSpPr txBox="1"/>
          <p:nvPr>
            <p:ph idx="11" type="ftr"/>
          </p:nvPr>
        </p:nvSpPr>
        <p:spPr>
          <a:xfrm>
            <a:off x="514350" y="4402931"/>
            <a:ext cx="5870700" cy="2835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59" name="Google Shape;59;p8"/>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a:solidFill>
                  <a:schemeClr val="lt1"/>
                </a:solidFill>
                <a:latin typeface="Calibri"/>
                <a:ea typeface="Calibri"/>
                <a:cs typeface="Calibri"/>
                <a:sym typeface="Calibri"/>
              </a:defRPr>
            </a:lvl1pPr>
            <a:lvl2pPr indent="0" lvl="1" marL="0" marR="0" rtl="0" algn="r">
              <a:spcBef>
                <a:spcPts val="0"/>
              </a:spcBef>
              <a:buNone/>
              <a:defRPr b="0" i="0" sz="800">
                <a:solidFill>
                  <a:schemeClr val="lt1"/>
                </a:solidFill>
                <a:latin typeface="Calibri"/>
                <a:ea typeface="Calibri"/>
                <a:cs typeface="Calibri"/>
                <a:sym typeface="Calibri"/>
              </a:defRPr>
            </a:lvl2pPr>
            <a:lvl3pPr indent="0" lvl="2" marL="0" marR="0" rtl="0" algn="r">
              <a:spcBef>
                <a:spcPts val="0"/>
              </a:spcBef>
              <a:buNone/>
              <a:defRPr b="0" i="0" sz="800">
                <a:solidFill>
                  <a:schemeClr val="lt1"/>
                </a:solidFill>
                <a:latin typeface="Calibri"/>
                <a:ea typeface="Calibri"/>
                <a:cs typeface="Calibri"/>
                <a:sym typeface="Calibri"/>
              </a:defRPr>
            </a:lvl3pPr>
            <a:lvl4pPr indent="0" lvl="3" marL="0" marR="0" rtl="0" algn="r">
              <a:spcBef>
                <a:spcPts val="0"/>
              </a:spcBef>
              <a:buNone/>
              <a:defRPr b="0" i="0" sz="800">
                <a:solidFill>
                  <a:schemeClr val="lt1"/>
                </a:solidFill>
                <a:latin typeface="Calibri"/>
                <a:ea typeface="Calibri"/>
                <a:cs typeface="Calibri"/>
                <a:sym typeface="Calibri"/>
              </a:defRPr>
            </a:lvl4pPr>
            <a:lvl5pPr indent="0" lvl="4" marL="0" marR="0" rtl="0" algn="r">
              <a:spcBef>
                <a:spcPts val="0"/>
              </a:spcBef>
              <a:buNone/>
              <a:defRPr b="0" i="0" sz="800">
                <a:solidFill>
                  <a:schemeClr val="lt1"/>
                </a:solidFill>
                <a:latin typeface="Calibri"/>
                <a:ea typeface="Calibri"/>
                <a:cs typeface="Calibri"/>
                <a:sym typeface="Calibri"/>
              </a:defRPr>
            </a:lvl5pPr>
            <a:lvl6pPr indent="0" lvl="5" marL="0" marR="0" rtl="0" algn="r">
              <a:spcBef>
                <a:spcPts val="0"/>
              </a:spcBef>
              <a:buNone/>
              <a:defRPr b="0" i="0" sz="800">
                <a:solidFill>
                  <a:schemeClr val="lt1"/>
                </a:solidFill>
                <a:latin typeface="Calibri"/>
                <a:ea typeface="Calibri"/>
                <a:cs typeface="Calibri"/>
                <a:sym typeface="Calibri"/>
              </a:defRPr>
            </a:lvl6pPr>
            <a:lvl7pPr indent="0" lvl="6" marL="0" marR="0" rtl="0" algn="r">
              <a:spcBef>
                <a:spcPts val="0"/>
              </a:spcBef>
              <a:buNone/>
              <a:defRPr b="0" i="0" sz="800">
                <a:solidFill>
                  <a:schemeClr val="lt1"/>
                </a:solidFill>
                <a:latin typeface="Calibri"/>
                <a:ea typeface="Calibri"/>
                <a:cs typeface="Calibri"/>
                <a:sym typeface="Calibri"/>
              </a:defRPr>
            </a:lvl7pPr>
            <a:lvl8pPr indent="0" lvl="7" marL="0" marR="0" rtl="0" algn="r">
              <a:spcBef>
                <a:spcPts val="0"/>
              </a:spcBef>
              <a:buNone/>
              <a:defRPr b="0" i="0" sz="800">
                <a:solidFill>
                  <a:schemeClr val="lt1"/>
                </a:solidFill>
                <a:latin typeface="Calibri"/>
                <a:ea typeface="Calibri"/>
                <a:cs typeface="Calibri"/>
                <a:sym typeface="Calibri"/>
              </a:defRPr>
            </a:lvl8pPr>
            <a:lvl9pPr indent="0" lvl="8" marL="0" marR="0" rtl="0" algn="r">
              <a:spcBef>
                <a:spcPts val="0"/>
              </a:spcBef>
              <a:buNone/>
              <a:defRPr b="0" i="0"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pic>
        <p:nvPicPr>
          <p:cNvPr descr="Celestia-R1---OverlayContentHD.png" id="61" name="Google Shape;61;p9"/>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62" name="Google Shape;62;p9"/>
          <p:cNvSpPr txBox="1"/>
          <p:nvPr>
            <p:ph type="title"/>
          </p:nvPr>
        </p:nvSpPr>
        <p:spPr>
          <a:xfrm>
            <a:off x="514350" y="1555750"/>
            <a:ext cx="2760600" cy="1028700"/>
          </a:xfrm>
          <a:prstGeom prst="rect">
            <a:avLst/>
          </a:prstGeom>
          <a:noFill/>
          <a:ln>
            <a:noFill/>
          </a:ln>
        </p:spPr>
        <p:txBody>
          <a:bodyPr anchorCtr="0" anchor="b" bIns="68575" lIns="68575" spcFirstLastPara="1" rIns="68575" wrap="square" tIns="68575">
            <a:noAutofit/>
          </a:bodyPr>
          <a:lstStyle>
            <a:lvl1pPr lvl="0" marR="0" rtl="0" algn="l">
              <a:spcBef>
                <a:spcPts val="0"/>
              </a:spcBef>
              <a:spcAft>
                <a:spcPts val="0"/>
              </a:spcAft>
              <a:buClr>
                <a:schemeClr val="lt1"/>
              </a:buClr>
              <a:buSzPts val="1800"/>
              <a:buFont typeface="Calibri"/>
              <a:buNone/>
              <a:defRPr b="0" i="0" sz="1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63" name="Google Shape;63;p9"/>
          <p:cNvSpPr txBox="1"/>
          <p:nvPr>
            <p:ph idx="1" type="body"/>
          </p:nvPr>
        </p:nvSpPr>
        <p:spPr>
          <a:xfrm>
            <a:off x="3486151" y="457201"/>
            <a:ext cx="4626900" cy="3886200"/>
          </a:xfrm>
          <a:prstGeom prst="rect">
            <a:avLst/>
          </a:prstGeom>
          <a:noFill/>
          <a:ln>
            <a:noFill/>
          </a:ln>
        </p:spPr>
        <p:txBody>
          <a:bodyPr anchorCtr="0" anchor="ctr" bIns="68575" lIns="68575" spcFirstLastPara="1" rIns="68575" wrap="square" tIns="68575">
            <a:noAutofit/>
          </a:bodyPr>
          <a:lstStyle>
            <a:lvl1pPr indent="-317500" lvl="0" marL="457200" marR="0" rtl="0" algn="l">
              <a:spcBef>
                <a:spcPts val="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1pPr>
            <a:lvl2pPr indent="-304800" lvl="1" marL="914400" marR="0" rtl="0" algn="l">
              <a:spcBef>
                <a:spcPts val="8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2pPr>
            <a:lvl3pPr indent="-298450" lvl="2" marL="1371600" marR="0" rtl="0" algn="l">
              <a:spcBef>
                <a:spcPts val="8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3pPr>
            <a:lvl4pPr indent="-285750" lvl="3" marL="18288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4pPr>
            <a:lvl5pPr indent="-285750" lvl="4" marL="22860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5pPr>
            <a:lvl6pPr indent="-285750" lvl="5" marL="27432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6pPr>
            <a:lvl7pPr indent="-285750" lvl="6" marL="32004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7pPr>
            <a:lvl8pPr indent="-285750" lvl="7" marL="36576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8pPr>
            <a:lvl9pPr indent="-285750" lvl="8" marL="4114800" marR="0" rtl="0" algn="l">
              <a:spcBef>
                <a:spcPts val="800"/>
              </a:spcBef>
              <a:spcAft>
                <a:spcPts val="800"/>
              </a:spcAft>
              <a:buClr>
                <a:schemeClr val="lt1"/>
              </a:buClr>
              <a:buSzPts val="900"/>
              <a:buFont typeface="Arial"/>
              <a:buChar char="•"/>
              <a:defRPr b="0" i="0" sz="900" u="none" cap="none" strike="noStrike">
                <a:solidFill>
                  <a:schemeClr val="lt1"/>
                </a:solidFill>
                <a:latin typeface="Calibri"/>
                <a:ea typeface="Calibri"/>
                <a:cs typeface="Calibri"/>
                <a:sym typeface="Calibri"/>
              </a:defRPr>
            </a:lvl9pPr>
          </a:lstStyle>
          <a:p/>
        </p:txBody>
      </p:sp>
      <p:sp>
        <p:nvSpPr>
          <p:cNvPr id="64" name="Google Shape;64;p9"/>
          <p:cNvSpPr txBox="1"/>
          <p:nvPr>
            <p:ph idx="2" type="body"/>
          </p:nvPr>
        </p:nvSpPr>
        <p:spPr>
          <a:xfrm>
            <a:off x="514350" y="2584450"/>
            <a:ext cx="2760600" cy="1371600"/>
          </a:xfrm>
          <a:prstGeom prst="rect">
            <a:avLst/>
          </a:prstGeom>
          <a:noFill/>
          <a:ln>
            <a:noFill/>
          </a:ln>
        </p:spPr>
        <p:txBody>
          <a:bodyPr anchorCtr="0" anchor="t" bIns="68575" lIns="68575" spcFirstLastPara="1" rIns="68575" wrap="square" tIns="68575">
            <a:noAutofit/>
          </a:bodyPr>
          <a:lstStyle>
            <a:lvl1pPr indent="-228600" lvl="0" marL="457200" marR="0" rtl="0" algn="l">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indent="-228600" lvl="1" marL="914400" marR="0" rtl="0" algn="l">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2pPr>
            <a:lvl3pPr indent="-228600" lvl="2" marL="1371600" marR="0" rtl="0" algn="l">
              <a:spcBef>
                <a:spcPts val="800"/>
              </a:spcBef>
              <a:spcAft>
                <a:spcPts val="0"/>
              </a:spcAft>
              <a:buClr>
                <a:schemeClr val="lt1"/>
              </a:buClr>
              <a:buSzPts val="800"/>
              <a:buFont typeface="Arial"/>
              <a:buNone/>
              <a:defRPr b="0" i="0" sz="800" u="none" cap="none" strike="noStrike">
                <a:solidFill>
                  <a:schemeClr val="lt1"/>
                </a:solidFill>
                <a:latin typeface="Calibri"/>
                <a:ea typeface="Calibri"/>
                <a:cs typeface="Calibri"/>
                <a:sym typeface="Calibri"/>
              </a:defRPr>
            </a:lvl3pPr>
            <a:lvl4pPr indent="-228600" lvl="3" marL="1828800" marR="0" rtl="0" algn="l">
              <a:spcBef>
                <a:spcPts val="800"/>
              </a:spcBef>
              <a:spcAft>
                <a:spcPts val="0"/>
              </a:spcAft>
              <a:buClr>
                <a:schemeClr val="lt1"/>
              </a:buClr>
              <a:buSzPts val="700"/>
              <a:buFont typeface="Arial"/>
              <a:buNone/>
              <a:defRPr b="0" i="0" sz="700" u="none" cap="none" strike="noStrike">
                <a:solidFill>
                  <a:schemeClr val="lt1"/>
                </a:solidFill>
                <a:latin typeface="Calibri"/>
                <a:ea typeface="Calibri"/>
                <a:cs typeface="Calibri"/>
                <a:sym typeface="Calibri"/>
              </a:defRPr>
            </a:lvl4pPr>
            <a:lvl5pPr indent="-228600" lvl="4" marL="2286000" marR="0" rtl="0" algn="l">
              <a:spcBef>
                <a:spcPts val="800"/>
              </a:spcBef>
              <a:spcAft>
                <a:spcPts val="0"/>
              </a:spcAft>
              <a:buClr>
                <a:schemeClr val="lt1"/>
              </a:buClr>
              <a:buSzPts val="700"/>
              <a:buFont typeface="Arial"/>
              <a:buNone/>
              <a:defRPr b="0" i="0" sz="700" u="none" cap="none" strike="noStrike">
                <a:solidFill>
                  <a:schemeClr val="lt1"/>
                </a:solidFill>
                <a:latin typeface="Calibri"/>
                <a:ea typeface="Calibri"/>
                <a:cs typeface="Calibri"/>
                <a:sym typeface="Calibri"/>
              </a:defRPr>
            </a:lvl5pPr>
            <a:lvl6pPr indent="-228600" lvl="5" marL="2743200" marR="0" rtl="0" algn="l">
              <a:spcBef>
                <a:spcPts val="800"/>
              </a:spcBef>
              <a:spcAft>
                <a:spcPts val="0"/>
              </a:spcAft>
              <a:buClr>
                <a:schemeClr val="lt1"/>
              </a:buClr>
              <a:buSzPts val="700"/>
              <a:buFont typeface="Arial"/>
              <a:buNone/>
              <a:defRPr b="0" i="0" sz="700" u="none" cap="none" strike="noStrike">
                <a:solidFill>
                  <a:schemeClr val="lt1"/>
                </a:solidFill>
                <a:latin typeface="Calibri"/>
                <a:ea typeface="Calibri"/>
                <a:cs typeface="Calibri"/>
                <a:sym typeface="Calibri"/>
              </a:defRPr>
            </a:lvl6pPr>
            <a:lvl7pPr indent="-228600" lvl="6" marL="3200400" marR="0" rtl="0" algn="l">
              <a:spcBef>
                <a:spcPts val="800"/>
              </a:spcBef>
              <a:spcAft>
                <a:spcPts val="0"/>
              </a:spcAft>
              <a:buClr>
                <a:schemeClr val="lt1"/>
              </a:buClr>
              <a:buSzPts val="700"/>
              <a:buFont typeface="Arial"/>
              <a:buNone/>
              <a:defRPr b="0" i="0" sz="700" u="none" cap="none" strike="noStrike">
                <a:solidFill>
                  <a:schemeClr val="lt1"/>
                </a:solidFill>
                <a:latin typeface="Calibri"/>
                <a:ea typeface="Calibri"/>
                <a:cs typeface="Calibri"/>
                <a:sym typeface="Calibri"/>
              </a:defRPr>
            </a:lvl7pPr>
            <a:lvl8pPr indent="-228600" lvl="7" marL="3657600" marR="0" rtl="0" algn="l">
              <a:spcBef>
                <a:spcPts val="800"/>
              </a:spcBef>
              <a:spcAft>
                <a:spcPts val="0"/>
              </a:spcAft>
              <a:buClr>
                <a:schemeClr val="lt1"/>
              </a:buClr>
              <a:buSzPts val="700"/>
              <a:buFont typeface="Arial"/>
              <a:buNone/>
              <a:defRPr b="0" i="0" sz="700" u="none" cap="none" strike="noStrike">
                <a:solidFill>
                  <a:schemeClr val="lt1"/>
                </a:solidFill>
                <a:latin typeface="Calibri"/>
                <a:ea typeface="Calibri"/>
                <a:cs typeface="Calibri"/>
                <a:sym typeface="Calibri"/>
              </a:defRPr>
            </a:lvl8pPr>
            <a:lvl9pPr indent="-228600" lvl="8" marL="4114800" marR="0" rtl="0" algn="l">
              <a:spcBef>
                <a:spcPts val="800"/>
              </a:spcBef>
              <a:spcAft>
                <a:spcPts val="800"/>
              </a:spcAft>
              <a:buClr>
                <a:schemeClr val="lt1"/>
              </a:buClr>
              <a:buSzPts val="700"/>
              <a:buFont typeface="Arial"/>
              <a:buNone/>
              <a:defRPr b="0" i="0" sz="700" u="none" cap="none" strike="noStrike">
                <a:solidFill>
                  <a:schemeClr val="lt1"/>
                </a:solidFill>
                <a:latin typeface="Calibri"/>
                <a:ea typeface="Calibri"/>
                <a:cs typeface="Calibri"/>
                <a:sym typeface="Calibri"/>
              </a:defRPr>
            </a:lvl9pPr>
          </a:lstStyle>
          <a:p/>
        </p:txBody>
      </p:sp>
      <p:sp>
        <p:nvSpPr>
          <p:cNvPr id="65" name="Google Shape;65;p9"/>
          <p:cNvSpPr txBox="1"/>
          <p:nvPr>
            <p:ph idx="10" type="dt"/>
          </p:nvPr>
        </p:nvSpPr>
        <p:spPr>
          <a:xfrm>
            <a:off x="6442245" y="4402931"/>
            <a:ext cx="1200000" cy="283500"/>
          </a:xfrm>
          <a:prstGeom prst="rect">
            <a:avLst/>
          </a:prstGeom>
          <a:noFill/>
          <a:ln>
            <a:noFill/>
          </a:ln>
        </p:spPr>
        <p:txBody>
          <a:bodyPr anchorCtr="0" anchor="ctr" bIns="68575" lIns="68575" spcFirstLastPara="1" rIns="68575" wrap="square" tIns="68575">
            <a:noAutofit/>
          </a:bodyPr>
          <a:lstStyle>
            <a:lvl1pPr lvl="0" marR="0" rtl="0" algn="r">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66" name="Google Shape;66;p9"/>
          <p:cNvSpPr txBox="1"/>
          <p:nvPr>
            <p:ph idx="11" type="ftr"/>
          </p:nvPr>
        </p:nvSpPr>
        <p:spPr>
          <a:xfrm>
            <a:off x="514350" y="4402931"/>
            <a:ext cx="5870700" cy="2835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67" name="Google Shape;67;p9"/>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a:solidFill>
                  <a:schemeClr val="lt1"/>
                </a:solidFill>
                <a:latin typeface="Calibri"/>
                <a:ea typeface="Calibri"/>
                <a:cs typeface="Calibri"/>
                <a:sym typeface="Calibri"/>
              </a:defRPr>
            </a:lvl1pPr>
            <a:lvl2pPr indent="0" lvl="1" marL="0" marR="0" rtl="0" algn="r">
              <a:spcBef>
                <a:spcPts val="0"/>
              </a:spcBef>
              <a:buNone/>
              <a:defRPr b="0" i="0" sz="800">
                <a:solidFill>
                  <a:schemeClr val="lt1"/>
                </a:solidFill>
                <a:latin typeface="Calibri"/>
                <a:ea typeface="Calibri"/>
                <a:cs typeface="Calibri"/>
                <a:sym typeface="Calibri"/>
              </a:defRPr>
            </a:lvl2pPr>
            <a:lvl3pPr indent="0" lvl="2" marL="0" marR="0" rtl="0" algn="r">
              <a:spcBef>
                <a:spcPts val="0"/>
              </a:spcBef>
              <a:buNone/>
              <a:defRPr b="0" i="0" sz="800">
                <a:solidFill>
                  <a:schemeClr val="lt1"/>
                </a:solidFill>
                <a:latin typeface="Calibri"/>
                <a:ea typeface="Calibri"/>
                <a:cs typeface="Calibri"/>
                <a:sym typeface="Calibri"/>
              </a:defRPr>
            </a:lvl3pPr>
            <a:lvl4pPr indent="0" lvl="3" marL="0" marR="0" rtl="0" algn="r">
              <a:spcBef>
                <a:spcPts val="0"/>
              </a:spcBef>
              <a:buNone/>
              <a:defRPr b="0" i="0" sz="800">
                <a:solidFill>
                  <a:schemeClr val="lt1"/>
                </a:solidFill>
                <a:latin typeface="Calibri"/>
                <a:ea typeface="Calibri"/>
                <a:cs typeface="Calibri"/>
                <a:sym typeface="Calibri"/>
              </a:defRPr>
            </a:lvl4pPr>
            <a:lvl5pPr indent="0" lvl="4" marL="0" marR="0" rtl="0" algn="r">
              <a:spcBef>
                <a:spcPts val="0"/>
              </a:spcBef>
              <a:buNone/>
              <a:defRPr b="0" i="0" sz="800">
                <a:solidFill>
                  <a:schemeClr val="lt1"/>
                </a:solidFill>
                <a:latin typeface="Calibri"/>
                <a:ea typeface="Calibri"/>
                <a:cs typeface="Calibri"/>
                <a:sym typeface="Calibri"/>
              </a:defRPr>
            </a:lvl5pPr>
            <a:lvl6pPr indent="0" lvl="5" marL="0" marR="0" rtl="0" algn="r">
              <a:spcBef>
                <a:spcPts val="0"/>
              </a:spcBef>
              <a:buNone/>
              <a:defRPr b="0" i="0" sz="800">
                <a:solidFill>
                  <a:schemeClr val="lt1"/>
                </a:solidFill>
                <a:latin typeface="Calibri"/>
                <a:ea typeface="Calibri"/>
                <a:cs typeface="Calibri"/>
                <a:sym typeface="Calibri"/>
              </a:defRPr>
            </a:lvl6pPr>
            <a:lvl7pPr indent="0" lvl="6" marL="0" marR="0" rtl="0" algn="r">
              <a:spcBef>
                <a:spcPts val="0"/>
              </a:spcBef>
              <a:buNone/>
              <a:defRPr b="0" i="0" sz="800">
                <a:solidFill>
                  <a:schemeClr val="lt1"/>
                </a:solidFill>
                <a:latin typeface="Calibri"/>
                <a:ea typeface="Calibri"/>
                <a:cs typeface="Calibri"/>
                <a:sym typeface="Calibri"/>
              </a:defRPr>
            </a:lvl7pPr>
            <a:lvl8pPr indent="0" lvl="7" marL="0" marR="0" rtl="0" algn="r">
              <a:spcBef>
                <a:spcPts val="0"/>
              </a:spcBef>
              <a:buNone/>
              <a:defRPr b="0" i="0" sz="800">
                <a:solidFill>
                  <a:schemeClr val="lt1"/>
                </a:solidFill>
                <a:latin typeface="Calibri"/>
                <a:ea typeface="Calibri"/>
                <a:cs typeface="Calibri"/>
                <a:sym typeface="Calibri"/>
              </a:defRPr>
            </a:lvl8pPr>
            <a:lvl9pPr indent="0" lvl="8" marL="0" marR="0" rtl="0" algn="r">
              <a:spcBef>
                <a:spcPts val="0"/>
              </a:spcBef>
              <a:buNone/>
              <a:defRPr b="0" i="0"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pic>
        <p:nvPicPr>
          <p:cNvPr descr="Celestia-R1---OverlayContentHD.png" id="69" name="Google Shape;69;p10"/>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70" name="Google Shape;70;p10"/>
          <p:cNvSpPr txBox="1"/>
          <p:nvPr>
            <p:ph type="title"/>
          </p:nvPr>
        </p:nvSpPr>
        <p:spPr>
          <a:xfrm>
            <a:off x="514350" y="1200150"/>
            <a:ext cx="4623600" cy="1028700"/>
          </a:xfrm>
          <a:prstGeom prst="rect">
            <a:avLst/>
          </a:prstGeom>
          <a:noFill/>
          <a:ln>
            <a:noFill/>
          </a:ln>
        </p:spPr>
        <p:txBody>
          <a:bodyPr anchorCtr="0" anchor="b" bIns="68575" lIns="68575" spcFirstLastPara="1" rIns="68575" wrap="square" tIns="68575">
            <a:noAutofit/>
          </a:bodyPr>
          <a:lstStyle>
            <a:lvl1pPr lvl="0" marR="0" rtl="0" algn="l">
              <a:spcBef>
                <a:spcPts val="0"/>
              </a:spcBef>
              <a:spcAft>
                <a:spcPts val="0"/>
              </a:spcAft>
              <a:buClr>
                <a:schemeClr val="lt1"/>
              </a:buClr>
              <a:buSzPts val="2100"/>
              <a:buFont typeface="Calibri"/>
              <a:buNone/>
              <a:defRPr b="0" i="0" sz="21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71" name="Google Shape;71;p10"/>
          <p:cNvSpPr/>
          <p:nvPr>
            <p:ph idx="2" type="pic"/>
          </p:nvPr>
        </p:nvSpPr>
        <p:spPr>
          <a:xfrm>
            <a:off x="5652190" y="685800"/>
            <a:ext cx="2460600" cy="3429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50"/>
              </a:srgbClr>
            </a:outerShdw>
          </a:effectLst>
        </p:spPr>
        <p:txBody>
          <a:bodyPr anchorCtr="0" anchor="t" bIns="68575" lIns="68575" spcFirstLastPara="1" rIns="68575" wrap="square" tIns="68575">
            <a:noAutofit/>
          </a:bodyPr>
          <a:lstStyle>
            <a:lvl1pPr lvl="0" marR="0" rtl="0" algn="ctr">
              <a:spcBef>
                <a:spcPts val="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1pPr>
            <a:lvl2pPr lvl="1"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3pPr>
            <a:lvl4pPr lvl="3"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lvl="4"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lvl="5"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lvl="6"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lvl="7" marR="0" rtl="0" algn="l">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lvl="8" marR="0" rtl="0" algn="l">
              <a:spcBef>
                <a:spcPts val="800"/>
              </a:spcBef>
              <a:spcAft>
                <a:spcPts val="80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72" name="Google Shape;72;p10"/>
          <p:cNvSpPr txBox="1"/>
          <p:nvPr>
            <p:ph idx="1" type="body"/>
          </p:nvPr>
        </p:nvSpPr>
        <p:spPr>
          <a:xfrm>
            <a:off x="514350" y="2228850"/>
            <a:ext cx="4623600" cy="1371600"/>
          </a:xfrm>
          <a:prstGeom prst="rect">
            <a:avLst/>
          </a:prstGeom>
          <a:noFill/>
          <a:ln>
            <a:noFill/>
          </a:ln>
        </p:spPr>
        <p:txBody>
          <a:bodyPr anchorCtr="0" anchor="t" bIns="68575" lIns="68575" spcFirstLastPara="1" rIns="68575" wrap="square" tIns="68575">
            <a:noAutofit/>
          </a:bodyPr>
          <a:lstStyle>
            <a:lvl1pPr indent="-228600" lvl="0" marL="457200" marR="0" rtl="0" algn="l">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228600" lvl="1" marL="914400" marR="0" rtl="0" algn="l">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2pPr>
            <a:lvl3pPr indent="-228600" lvl="2" marL="1371600" marR="0" rtl="0" algn="l">
              <a:spcBef>
                <a:spcPts val="800"/>
              </a:spcBef>
              <a:spcAft>
                <a:spcPts val="0"/>
              </a:spcAft>
              <a:buClr>
                <a:schemeClr val="lt1"/>
              </a:buClr>
              <a:buSzPts val="800"/>
              <a:buFont typeface="Arial"/>
              <a:buNone/>
              <a:defRPr b="0" i="0" sz="800" u="none" cap="none" strike="noStrike">
                <a:solidFill>
                  <a:schemeClr val="lt1"/>
                </a:solidFill>
                <a:latin typeface="Calibri"/>
                <a:ea typeface="Calibri"/>
                <a:cs typeface="Calibri"/>
                <a:sym typeface="Calibri"/>
              </a:defRPr>
            </a:lvl3pPr>
            <a:lvl4pPr indent="-228600" lvl="3" marL="1828800" marR="0" rtl="0" algn="l">
              <a:spcBef>
                <a:spcPts val="800"/>
              </a:spcBef>
              <a:spcAft>
                <a:spcPts val="0"/>
              </a:spcAft>
              <a:buClr>
                <a:schemeClr val="lt1"/>
              </a:buClr>
              <a:buSzPts val="700"/>
              <a:buFont typeface="Arial"/>
              <a:buNone/>
              <a:defRPr b="0" i="0" sz="700" u="none" cap="none" strike="noStrike">
                <a:solidFill>
                  <a:schemeClr val="lt1"/>
                </a:solidFill>
                <a:latin typeface="Calibri"/>
                <a:ea typeface="Calibri"/>
                <a:cs typeface="Calibri"/>
                <a:sym typeface="Calibri"/>
              </a:defRPr>
            </a:lvl4pPr>
            <a:lvl5pPr indent="-228600" lvl="4" marL="2286000" marR="0" rtl="0" algn="l">
              <a:spcBef>
                <a:spcPts val="800"/>
              </a:spcBef>
              <a:spcAft>
                <a:spcPts val="0"/>
              </a:spcAft>
              <a:buClr>
                <a:schemeClr val="lt1"/>
              </a:buClr>
              <a:buSzPts val="700"/>
              <a:buFont typeface="Arial"/>
              <a:buNone/>
              <a:defRPr b="0" i="0" sz="700" u="none" cap="none" strike="noStrike">
                <a:solidFill>
                  <a:schemeClr val="lt1"/>
                </a:solidFill>
                <a:latin typeface="Calibri"/>
                <a:ea typeface="Calibri"/>
                <a:cs typeface="Calibri"/>
                <a:sym typeface="Calibri"/>
              </a:defRPr>
            </a:lvl5pPr>
            <a:lvl6pPr indent="-228600" lvl="5" marL="2743200" marR="0" rtl="0" algn="l">
              <a:spcBef>
                <a:spcPts val="800"/>
              </a:spcBef>
              <a:spcAft>
                <a:spcPts val="0"/>
              </a:spcAft>
              <a:buClr>
                <a:schemeClr val="lt1"/>
              </a:buClr>
              <a:buSzPts val="700"/>
              <a:buFont typeface="Arial"/>
              <a:buNone/>
              <a:defRPr b="0" i="0" sz="700" u="none" cap="none" strike="noStrike">
                <a:solidFill>
                  <a:schemeClr val="lt1"/>
                </a:solidFill>
                <a:latin typeface="Calibri"/>
                <a:ea typeface="Calibri"/>
                <a:cs typeface="Calibri"/>
                <a:sym typeface="Calibri"/>
              </a:defRPr>
            </a:lvl6pPr>
            <a:lvl7pPr indent="-228600" lvl="6" marL="3200400" marR="0" rtl="0" algn="l">
              <a:spcBef>
                <a:spcPts val="800"/>
              </a:spcBef>
              <a:spcAft>
                <a:spcPts val="0"/>
              </a:spcAft>
              <a:buClr>
                <a:schemeClr val="lt1"/>
              </a:buClr>
              <a:buSzPts val="700"/>
              <a:buFont typeface="Arial"/>
              <a:buNone/>
              <a:defRPr b="0" i="0" sz="700" u="none" cap="none" strike="noStrike">
                <a:solidFill>
                  <a:schemeClr val="lt1"/>
                </a:solidFill>
                <a:latin typeface="Calibri"/>
                <a:ea typeface="Calibri"/>
                <a:cs typeface="Calibri"/>
                <a:sym typeface="Calibri"/>
              </a:defRPr>
            </a:lvl7pPr>
            <a:lvl8pPr indent="-228600" lvl="7" marL="3657600" marR="0" rtl="0" algn="l">
              <a:spcBef>
                <a:spcPts val="800"/>
              </a:spcBef>
              <a:spcAft>
                <a:spcPts val="0"/>
              </a:spcAft>
              <a:buClr>
                <a:schemeClr val="lt1"/>
              </a:buClr>
              <a:buSzPts val="700"/>
              <a:buFont typeface="Arial"/>
              <a:buNone/>
              <a:defRPr b="0" i="0" sz="700" u="none" cap="none" strike="noStrike">
                <a:solidFill>
                  <a:schemeClr val="lt1"/>
                </a:solidFill>
                <a:latin typeface="Calibri"/>
                <a:ea typeface="Calibri"/>
                <a:cs typeface="Calibri"/>
                <a:sym typeface="Calibri"/>
              </a:defRPr>
            </a:lvl8pPr>
            <a:lvl9pPr indent="-228600" lvl="8" marL="4114800" marR="0" rtl="0" algn="l">
              <a:spcBef>
                <a:spcPts val="800"/>
              </a:spcBef>
              <a:spcAft>
                <a:spcPts val="800"/>
              </a:spcAft>
              <a:buClr>
                <a:schemeClr val="lt1"/>
              </a:buClr>
              <a:buSzPts val="700"/>
              <a:buFont typeface="Arial"/>
              <a:buNone/>
              <a:defRPr b="0" i="0" sz="700" u="none" cap="none" strike="noStrike">
                <a:solidFill>
                  <a:schemeClr val="lt1"/>
                </a:solidFill>
                <a:latin typeface="Calibri"/>
                <a:ea typeface="Calibri"/>
                <a:cs typeface="Calibri"/>
                <a:sym typeface="Calibri"/>
              </a:defRPr>
            </a:lvl9pPr>
          </a:lstStyle>
          <a:p/>
        </p:txBody>
      </p:sp>
      <p:sp>
        <p:nvSpPr>
          <p:cNvPr id="73" name="Google Shape;73;p10"/>
          <p:cNvSpPr txBox="1"/>
          <p:nvPr>
            <p:ph idx="10" type="dt"/>
          </p:nvPr>
        </p:nvSpPr>
        <p:spPr>
          <a:xfrm>
            <a:off x="6442245" y="4402931"/>
            <a:ext cx="1200000" cy="283500"/>
          </a:xfrm>
          <a:prstGeom prst="rect">
            <a:avLst/>
          </a:prstGeom>
          <a:noFill/>
          <a:ln>
            <a:noFill/>
          </a:ln>
        </p:spPr>
        <p:txBody>
          <a:bodyPr anchorCtr="0" anchor="ctr" bIns="68575" lIns="68575" spcFirstLastPara="1" rIns="68575" wrap="square" tIns="68575">
            <a:noAutofit/>
          </a:bodyPr>
          <a:lstStyle>
            <a:lvl1pPr lvl="0" marR="0" rtl="0" algn="r">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74" name="Google Shape;74;p10"/>
          <p:cNvSpPr txBox="1"/>
          <p:nvPr>
            <p:ph idx="11" type="ftr"/>
          </p:nvPr>
        </p:nvSpPr>
        <p:spPr>
          <a:xfrm>
            <a:off x="514350" y="4402931"/>
            <a:ext cx="5870700" cy="2835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8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75" name="Google Shape;75;p10"/>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a:solidFill>
                  <a:schemeClr val="lt1"/>
                </a:solidFill>
                <a:latin typeface="Calibri"/>
                <a:ea typeface="Calibri"/>
                <a:cs typeface="Calibri"/>
                <a:sym typeface="Calibri"/>
              </a:defRPr>
            </a:lvl1pPr>
            <a:lvl2pPr indent="0" lvl="1" marL="0" marR="0" rtl="0" algn="r">
              <a:spcBef>
                <a:spcPts val="0"/>
              </a:spcBef>
              <a:buNone/>
              <a:defRPr b="0" i="0" sz="800">
                <a:solidFill>
                  <a:schemeClr val="lt1"/>
                </a:solidFill>
                <a:latin typeface="Calibri"/>
                <a:ea typeface="Calibri"/>
                <a:cs typeface="Calibri"/>
                <a:sym typeface="Calibri"/>
              </a:defRPr>
            </a:lvl2pPr>
            <a:lvl3pPr indent="0" lvl="2" marL="0" marR="0" rtl="0" algn="r">
              <a:spcBef>
                <a:spcPts val="0"/>
              </a:spcBef>
              <a:buNone/>
              <a:defRPr b="0" i="0" sz="800">
                <a:solidFill>
                  <a:schemeClr val="lt1"/>
                </a:solidFill>
                <a:latin typeface="Calibri"/>
                <a:ea typeface="Calibri"/>
                <a:cs typeface="Calibri"/>
                <a:sym typeface="Calibri"/>
              </a:defRPr>
            </a:lvl3pPr>
            <a:lvl4pPr indent="0" lvl="3" marL="0" marR="0" rtl="0" algn="r">
              <a:spcBef>
                <a:spcPts val="0"/>
              </a:spcBef>
              <a:buNone/>
              <a:defRPr b="0" i="0" sz="800">
                <a:solidFill>
                  <a:schemeClr val="lt1"/>
                </a:solidFill>
                <a:latin typeface="Calibri"/>
                <a:ea typeface="Calibri"/>
                <a:cs typeface="Calibri"/>
                <a:sym typeface="Calibri"/>
              </a:defRPr>
            </a:lvl4pPr>
            <a:lvl5pPr indent="0" lvl="4" marL="0" marR="0" rtl="0" algn="r">
              <a:spcBef>
                <a:spcPts val="0"/>
              </a:spcBef>
              <a:buNone/>
              <a:defRPr b="0" i="0" sz="800">
                <a:solidFill>
                  <a:schemeClr val="lt1"/>
                </a:solidFill>
                <a:latin typeface="Calibri"/>
                <a:ea typeface="Calibri"/>
                <a:cs typeface="Calibri"/>
                <a:sym typeface="Calibri"/>
              </a:defRPr>
            </a:lvl5pPr>
            <a:lvl6pPr indent="0" lvl="5" marL="0" marR="0" rtl="0" algn="r">
              <a:spcBef>
                <a:spcPts val="0"/>
              </a:spcBef>
              <a:buNone/>
              <a:defRPr b="0" i="0" sz="800">
                <a:solidFill>
                  <a:schemeClr val="lt1"/>
                </a:solidFill>
                <a:latin typeface="Calibri"/>
                <a:ea typeface="Calibri"/>
                <a:cs typeface="Calibri"/>
                <a:sym typeface="Calibri"/>
              </a:defRPr>
            </a:lvl6pPr>
            <a:lvl7pPr indent="0" lvl="6" marL="0" marR="0" rtl="0" algn="r">
              <a:spcBef>
                <a:spcPts val="0"/>
              </a:spcBef>
              <a:buNone/>
              <a:defRPr b="0" i="0" sz="800">
                <a:solidFill>
                  <a:schemeClr val="lt1"/>
                </a:solidFill>
                <a:latin typeface="Calibri"/>
                <a:ea typeface="Calibri"/>
                <a:cs typeface="Calibri"/>
                <a:sym typeface="Calibri"/>
              </a:defRPr>
            </a:lvl7pPr>
            <a:lvl8pPr indent="0" lvl="7" marL="0" marR="0" rtl="0" algn="r">
              <a:spcBef>
                <a:spcPts val="0"/>
              </a:spcBef>
              <a:buNone/>
              <a:defRPr b="0" i="0" sz="800">
                <a:solidFill>
                  <a:schemeClr val="lt1"/>
                </a:solidFill>
                <a:latin typeface="Calibri"/>
                <a:ea typeface="Calibri"/>
                <a:cs typeface="Calibri"/>
                <a:sym typeface="Calibri"/>
              </a:defRPr>
            </a:lvl8pPr>
            <a:lvl9pPr indent="0" lvl="8" marL="0" marR="0" rtl="0" algn="r">
              <a:spcBef>
                <a:spcPts val="0"/>
              </a:spcBef>
              <a:buNone/>
              <a:defRPr b="0" i="0"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4351" y="457200"/>
            <a:ext cx="7598700" cy="10923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Clr>
                <a:schemeClr val="lt1"/>
              </a:buClr>
              <a:buSzPts val="2700"/>
              <a:buFont typeface="Calibri"/>
              <a:buNone/>
              <a:defRPr b="0" i="0" sz="27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7" name="Google Shape;7;p1"/>
          <p:cNvSpPr txBox="1"/>
          <p:nvPr>
            <p:ph idx="1" type="body"/>
          </p:nvPr>
        </p:nvSpPr>
        <p:spPr>
          <a:xfrm>
            <a:off x="514351" y="1606550"/>
            <a:ext cx="7598700" cy="2736900"/>
          </a:xfrm>
          <a:prstGeom prst="rect">
            <a:avLst/>
          </a:prstGeom>
          <a:noFill/>
          <a:ln>
            <a:noFill/>
          </a:ln>
        </p:spPr>
        <p:txBody>
          <a:bodyPr anchorCtr="0" anchor="ctr" bIns="68575" lIns="68575" spcFirstLastPara="1" rIns="68575" wrap="square" tIns="68575">
            <a:noAutofit/>
          </a:bodyPr>
          <a:lstStyle>
            <a:lvl1pPr indent="-317500" lvl="0" marL="457200" marR="0" rtl="0" algn="l">
              <a:spcBef>
                <a:spcPts val="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1pPr>
            <a:lvl2pPr indent="-304800" lvl="1" marL="914400" marR="0" rtl="0" algn="l">
              <a:spcBef>
                <a:spcPts val="8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2pPr>
            <a:lvl3pPr indent="-298450" lvl="2" marL="1371600" marR="0" rtl="0" algn="l">
              <a:spcBef>
                <a:spcPts val="8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3pPr>
            <a:lvl4pPr indent="-285750" lvl="3" marL="18288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4pPr>
            <a:lvl5pPr indent="-285750" lvl="4" marL="22860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5pPr>
            <a:lvl6pPr indent="-285750" lvl="5" marL="27432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6pPr>
            <a:lvl7pPr indent="-285750" lvl="6" marL="32004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7pPr>
            <a:lvl8pPr indent="-285750" lvl="7" marL="3657600" marR="0" rtl="0" algn="l">
              <a:spcBef>
                <a:spcPts val="800"/>
              </a:spcBef>
              <a:spcAft>
                <a:spcPts val="0"/>
              </a:spcAft>
              <a:buClr>
                <a:schemeClr val="lt1"/>
              </a:buClr>
              <a:buSzPts val="900"/>
              <a:buFont typeface="Arial"/>
              <a:buChar char="•"/>
              <a:defRPr b="0" i="0" sz="900" u="none" cap="none" strike="noStrike">
                <a:solidFill>
                  <a:schemeClr val="lt1"/>
                </a:solidFill>
                <a:latin typeface="Calibri"/>
                <a:ea typeface="Calibri"/>
                <a:cs typeface="Calibri"/>
                <a:sym typeface="Calibri"/>
              </a:defRPr>
            </a:lvl8pPr>
            <a:lvl9pPr indent="-285750" lvl="8" marL="4114800" marR="0" rtl="0" algn="l">
              <a:spcBef>
                <a:spcPts val="800"/>
              </a:spcBef>
              <a:spcAft>
                <a:spcPts val="800"/>
              </a:spcAft>
              <a:buClr>
                <a:schemeClr val="lt1"/>
              </a:buClr>
              <a:buSzPts val="900"/>
              <a:buFont typeface="Arial"/>
              <a:buChar char="•"/>
              <a:defRPr b="0" i="0" sz="900" u="none" cap="none" strike="noStrike">
                <a:solidFill>
                  <a:schemeClr val="lt1"/>
                </a:solidFill>
                <a:latin typeface="Calibri"/>
                <a:ea typeface="Calibri"/>
                <a:cs typeface="Calibri"/>
                <a:sym typeface="Calibri"/>
              </a:defRPr>
            </a:lvl9pPr>
          </a:lstStyle>
          <a:p/>
        </p:txBody>
      </p:sp>
      <p:sp>
        <p:nvSpPr>
          <p:cNvPr id="8" name="Google Shape;8;p1"/>
          <p:cNvSpPr txBox="1"/>
          <p:nvPr>
            <p:ph idx="10" type="dt"/>
          </p:nvPr>
        </p:nvSpPr>
        <p:spPr>
          <a:xfrm>
            <a:off x="6442245" y="4402931"/>
            <a:ext cx="1200000" cy="283500"/>
          </a:xfrm>
          <a:prstGeom prst="rect">
            <a:avLst/>
          </a:prstGeom>
          <a:noFill/>
          <a:ln>
            <a:noFill/>
          </a:ln>
        </p:spPr>
        <p:txBody>
          <a:bodyPr anchorCtr="0" anchor="ctr" bIns="68575" lIns="68575" spcFirstLastPara="1" rIns="68575" wrap="square" tIns="68575">
            <a:noAutofit/>
          </a:bodyPr>
          <a:lstStyle>
            <a:lvl1pPr lvl="0" marR="0" rtl="0" algn="r">
              <a:spcBef>
                <a:spcPts val="0"/>
              </a:spcBef>
              <a:spcAft>
                <a:spcPts val="0"/>
              </a:spcAft>
              <a:buSzPts val="11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9" name="Google Shape;9;p1"/>
          <p:cNvSpPr txBox="1"/>
          <p:nvPr>
            <p:ph idx="11" type="ftr"/>
          </p:nvPr>
        </p:nvSpPr>
        <p:spPr>
          <a:xfrm>
            <a:off x="514350" y="4402931"/>
            <a:ext cx="5870700" cy="2835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8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10" name="Google Shape;10;p1"/>
          <p:cNvSpPr txBox="1"/>
          <p:nvPr>
            <p:ph idx="12" type="sldNum"/>
          </p:nvPr>
        </p:nvSpPr>
        <p:spPr>
          <a:xfrm>
            <a:off x="7699545" y="4402931"/>
            <a:ext cx="413400" cy="2835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lt1"/>
                </a:solidFill>
                <a:latin typeface="Calibri"/>
                <a:ea typeface="Calibri"/>
                <a:cs typeface="Calibri"/>
                <a:sym typeface="Calibri"/>
              </a:defRPr>
            </a:lvl1pPr>
            <a:lvl2pPr indent="0" lvl="1" marL="0" marR="0" rtl="0" algn="r">
              <a:spcBef>
                <a:spcPts val="0"/>
              </a:spcBef>
              <a:buNone/>
              <a:defRPr b="0" i="0" sz="800" u="none" cap="none" strike="noStrike">
                <a:solidFill>
                  <a:schemeClr val="lt1"/>
                </a:solidFill>
                <a:latin typeface="Calibri"/>
                <a:ea typeface="Calibri"/>
                <a:cs typeface="Calibri"/>
                <a:sym typeface="Calibri"/>
              </a:defRPr>
            </a:lvl2pPr>
            <a:lvl3pPr indent="0" lvl="2" marL="0" marR="0" rtl="0" algn="r">
              <a:spcBef>
                <a:spcPts val="0"/>
              </a:spcBef>
              <a:buNone/>
              <a:defRPr b="0" i="0" sz="800" u="none" cap="none" strike="noStrike">
                <a:solidFill>
                  <a:schemeClr val="lt1"/>
                </a:solidFill>
                <a:latin typeface="Calibri"/>
                <a:ea typeface="Calibri"/>
                <a:cs typeface="Calibri"/>
                <a:sym typeface="Calibri"/>
              </a:defRPr>
            </a:lvl3pPr>
            <a:lvl4pPr indent="0" lvl="3" marL="0" marR="0" rtl="0" algn="r">
              <a:spcBef>
                <a:spcPts val="0"/>
              </a:spcBef>
              <a:buNone/>
              <a:defRPr b="0" i="0" sz="800" u="none" cap="none" strike="noStrike">
                <a:solidFill>
                  <a:schemeClr val="lt1"/>
                </a:solidFill>
                <a:latin typeface="Calibri"/>
                <a:ea typeface="Calibri"/>
                <a:cs typeface="Calibri"/>
                <a:sym typeface="Calibri"/>
              </a:defRPr>
            </a:lvl4pPr>
            <a:lvl5pPr indent="0" lvl="4" marL="0" marR="0" rtl="0" algn="r">
              <a:spcBef>
                <a:spcPts val="0"/>
              </a:spcBef>
              <a:buNone/>
              <a:defRPr b="0" i="0" sz="800" u="none" cap="none" strike="noStrike">
                <a:solidFill>
                  <a:schemeClr val="lt1"/>
                </a:solidFill>
                <a:latin typeface="Calibri"/>
                <a:ea typeface="Calibri"/>
                <a:cs typeface="Calibri"/>
                <a:sym typeface="Calibri"/>
              </a:defRPr>
            </a:lvl5pPr>
            <a:lvl6pPr indent="0" lvl="5" marL="0" marR="0" rtl="0" algn="r">
              <a:spcBef>
                <a:spcPts val="0"/>
              </a:spcBef>
              <a:buNone/>
              <a:defRPr b="0" i="0" sz="800" u="none" cap="none" strike="noStrike">
                <a:solidFill>
                  <a:schemeClr val="lt1"/>
                </a:solidFill>
                <a:latin typeface="Calibri"/>
                <a:ea typeface="Calibri"/>
                <a:cs typeface="Calibri"/>
                <a:sym typeface="Calibri"/>
              </a:defRPr>
            </a:lvl6pPr>
            <a:lvl7pPr indent="0" lvl="6" marL="0" marR="0" rtl="0" algn="r">
              <a:spcBef>
                <a:spcPts val="0"/>
              </a:spcBef>
              <a:buNone/>
              <a:defRPr b="0" i="0" sz="800" u="none" cap="none" strike="noStrike">
                <a:solidFill>
                  <a:schemeClr val="lt1"/>
                </a:solidFill>
                <a:latin typeface="Calibri"/>
                <a:ea typeface="Calibri"/>
                <a:cs typeface="Calibri"/>
                <a:sym typeface="Calibri"/>
              </a:defRPr>
            </a:lvl7pPr>
            <a:lvl8pPr indent="0" lvl="7" marL="0" marR="0" rtl="0" algn="r">
              <a:spcBef>
                <a:spcPts val="0"/>
              </a:spcBef>
              <a:buNone/>
              <a:defRPr b="0" i="0" sz="800" u="none" cap="none" strike="noStrike">
                <a:solidFill>
                  <a:schemeClr val="lt1"/>
                </a:solidFill>
                <a:latin typeface="Calibri"/>
                <a:ea typeface="Calibri"/>
                <a:cs typeface="Calibri"/>
                <a:sym typeface="Calibri"/>
              </a:defRPr>
            </a:lvl8pPr>
            <a:lvl9pPr indent="0" lvl="8" marL="0" marR="0" rtl="0" algn="r">
              <a:spcBef>
                <a:spcPts val="0"/>
              </a:spcBef>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jpg"/><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drive.google.com/file/d/1ifhsP4lZL1hUvgRx87Ox8kLVj59AiiiS/view" TargetMode="External"/><Relationship Id="rId4"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type="ctrTitle"/>
          </p:nvPr>
        </p:nvSpPr>
        <p:spPr>
          <a:xfrm>
            <a:off x="1075550" y="1207627"/>
            <a:ext cx="6939739" cy="22535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lt1"/>
              </a:buClr>
              <a:buSzPts val="5400"/>
              <a:buFont typeface="Calibri"/>
              <a:buNone/>
            </a:pPr>
            <a:r>
              <a:rPr b="1" i="0" lang="en" sz="5400" u="none" cap="none" strike="noStrike">
                <a:solidFill>
                  <a:schemeClr val="lt1"/>
                </a:solidFill>
              </a:rPr>
              <a:t>UNMANNED SUBMARINE DRONE</a:t>
            </a:r>
            <a:endParaRPr b="1" sz="1100"/>
          </a:p>
        </p:txBody>
      </p:sp>
      <p:sp>
        <p:nvSpPr>
          <p:cNvPr id="149" name="Google Shape;149;p20"/>
          <p:cNvSpPr txBox="1"/>
          <p:nvPr>
            <p:ph idx="1" type="subTitle"/>
          </p:nvPr>
        </p:nvSpPr>
        <p:spPr>
          <a:xfrm>
            <a:off x="1785950" y="3306525"/>
            <a:ext cx="5364600" cy="1054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lt1"/>
              </a:buClr>
              <a:buSzPts val="1400"/>
              <a:buFont typeface="Arial"/>
              <a:buNone/>
            </a:pPr>
            <a:r>
              <a:rPr b="0" i="0" lang="en" sz="1400" u="none" cap="none" strike="noStrike">
                <a:solidFill>
                  <a:schemeClr val="lt1"/>
                </a:solidFill>
                <a:latin typeface="Calibri"/>
                <a:ea typeface="Calibri"/>
                <a:cs typeface="Calibri"/>
                <a:sym typeface="Calibri"/>
              </a:rPr>
              <a:t>KATHIA CORONADO, DAMIANO FALANGA, EDBIN GONZALEZ-CALDERON, ALEXANDRA SANTELLI, AND VERONICA VALERIO</a:t>
            </a:r>
            <a:endParaRPr b="0" i="0" sz="1400" u="none" cap="none" strike="noStrike">
              <a:solidFill>
                <a:schemeClr val="lt1"/>
              </a:solidFill>
              <a:latin typeface="Calibri"/>
              <a:ea typeface="Calibri"/>
              <a:cs typeface="Calibri"/>
              <a:sym typeface="Calibri"/>
            </a:endParaRPr>
          </a:p>
        </p:txBody>
      </p:sp>
      <p:pic>
        <p:nvPicPr>
          <p:cNvPr id="150" name="Google Shape;150;p20"/>
          <p:cNvPicPr preferRelativeResize="0"/>
          <p:nvPr/>
        </p:nvPicPr>
        <p:blipFill>
          <a:blip r:embed="rId3">
            <a:alphaModFix/>
          </a:blip>
          <a:stretch>
            <a:fillRect/>
          </a:stretch>
        </p:blipFill>
        <p:spPr>
          <a:xfrm>
            <a:off x="7614850" y="4596449"/>
            <a:ext cx="1436975" cy="454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idx="12" type="sldNum"/>
          </p:nvPr>
        </p:nvSpPr>
        <p:spPr>
          <a:xfrm>
            <a:off x="8883898" y="4860000"/>
            <a:ext cx="2601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20" name="Google Shape;220;p29"/>
          <p:cNvSpPr txBox="1"/>
          <p:nvPr/>
        </p:nvSpPr>
        <p:spPr>
          <a:xfrm>
            <a:off x="2295600" y="2080800"/>
            <a:ext cx="4552800" cy="9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400">
                <a:solidFill>
                  <a:srgbClr val="FFFFFF"/>
                </a:solidFill>
                <a:latin typeface="Calibri"/>
                <a:ea typeface="Calibri"/>
                <a:cs typeface="Calibri"/>
                <a:sym typeface="Calibri"/>
              </a:rPr>
              <a:t>INITIAL DESIGN</a:t>
            </a:r>
            <a:endParaRPr sz="5400">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514351" y="0"/>
            <a:ext cx="7598700" cy="1092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b="1" lang="en" sz="3600"/>
              <a:t>INITIAL DESIGN</a:t>
            </a:r>
            <a:endParaRPr b="1" sz="3600"/>
          </a:p>
        </p:txBody>
      </p:sp>
      <p:sp>
        <p:nvSpPr>
          <p:cNvPr id="226" name="Google Shape;226;p30"/>
          <p:cNvSpPr txBox="1"/>
          <p:nvPr>
            <p:ph idx="12" type="sldNum"/>
          </p:nvPr>
        </p:nvSpPr>
        <p:spPr>
          <a:xfrm>
            <a:off x="8843701" y="4860000"/>
            <a:ext cx="3003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descr="sub (3).jpg" id="227" name="Google Shape;227;p30"/>
          <p:cNvPicPr preferRelativeResize="0"/>
          <p:nvPr/>
        </p:nvPicPr>
        <p:blipFill>
          <a:blip r:embed="rId3">
            <a:alphaModFix/>
          </a:blip>
          <a:stretch>
            <a:fillRect/>
          </a:stretch>
        </p:blipFill>
        <p:spPr>
          <a:xfrm>
            <a:off x="1070808" y="1008875"/>
            <a:ext cx="6909731" cy="3310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514351" y="0"/>
            <a:ext cx="7598700" cy="1092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b="1" lang="en" sz="3600"/>
              <a:t>INITIAL</a:t>
            </a:r>
            <a:r>
              <a:rPr b="1" lang="en" sz="3600"/>
              <a:t> DESIGN</a:t>
            </a:r>
            <a:endParaRPr b="1" sz="3600"/>
          </a:p>
        </p:txBody>
      </p:sp>
      <p:sp>
        <p:nvSpPr>
          <p:cNvPr id="233" name="Google Shape;233;p31"/>
          <p:cNvSpPr txBox="1"/>
          <p:nvPr>
            <p:ph idx="12" type="sldNum"/>
          </p:nvPr>
        </p:nvSpPr>
        <p:spPr>
          <a:xfrm>
            <a:off x="8880598" y="4860000"/>
            <a:ext cx="2634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34" name="Google Shape;234;p31"/>
          <p:cNvSpPr txBox="1"/>
          <p:nvPr/>
        </p:nvSpPr>
        <p:spPr>
          <a:xfrm>
            <a:off x="363275" y="757750"/>
            <a:ext cx="4972500" cy="40104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Clr>
                <a:srgbClr val="000000"/>
              </a:buClr>
              <a:buSzPts val="1100"/>
              <a:buFont typeface="Arial"/>
              <a:buNone/>
            </a:pPr>
            <a:r>
              <a:t/>
            </a:r>
            <a:endParaRPr sz="1600">
              <a:solidFill>
                <a:schemeClr val="lt1"/>
              </a:solidFill>
            </a:endParaRPr>
          </a:p>
          <a:p>
            <a:pPr indent="-349250" lvl="0" marL="457200" rtl="0" algn="l">
              <a:lnSpc>
                <a:spcPct val="115000"/>
              </a:lnSpc>
              <a:spcBef>
                <a:spcPts val="0"/>
              </a:spcBef>
              <a:spcAft>
                <a:spcPts val="0"/>
              </a:spcAft>
              <a:buClr>
                <a:srgbClr val="FFFFFF"/>
              </a:buClr>
              <a:buSzPts val="1900"/>
              <a:buFont typeface="Calibri"/>
              <a:buChar char="●"/>
            </a:pPr>
            <a:r>
              <a:rPr lang="en" sz="1900">
                <a:solidFill>
                  <a:srgbClr val="FFFFFF"/>
                </a:solidFill>
                <a:latin typeface="Calibri"/>
                <a:ea typeface="Calibri"/>
                <a:cs typeface="Calibri"/>
                <a:sym typeface="Calibri"/>
              </a:rPr>
              <a:t>Simple hull design</a:t>
            </a:r>
            <a:endParaRPr sz="1900">
              <a:solidFill>
                <a:srgbClr val="FFFFFF"/>
              </a:solidFill>
              <a:latin typeface="Calibri"/>
              <a:ea typeface="Calibri"/>
              <a:cs typeface="Calibri"/>
              <a:sym typeface="Calibri"/>
            </a:endParaRPr>
          </a:p>
          <a:p>
            <a:pPr indent="-349250" lvl="0" marL="457200" rtl="0" algn="l">
              <a:lnSpc>
                <a:spcPct val="115000"/>
              </a:lnSpc>
              <a:spcBef>
                <a:spcPts val="0"/>
              </a:spcBef>
              <a:spcAft>
                <a:spcPts val="0"/>
              </a:spcAft>
              <a:buClr>
                <a:srgbClr val="FFFFFF"/>
              </a:buClr>
              <a:buSzPts val="1900"/>
              <a:buFont typeface="Calibri"/>
              <a:buChar char="●"/>
            </a:pPr>
            <a:r>
              <a:rPr lang="en" sz="1900">
                <a:solidFill>
                  <a:srgbClr val="FFFFFF"/>
                </a:solidFill>
                <a:latin typeface="Calibri"/>
                <a:ea typeface="Calibri"/>
                <a:cs typeface="Calibri"/>
                <a:sym typeface="Calibri"/>
              </a:rPr>
              <a:t>Utilize a pump for water intake and ejection</a:t>
            </a:r>
            <a:endParaRPr sz="1900">
              <a:solidFill>
                <a:srgbClr val="FFFFFF"/>
              </a:solidFill>
              <a:latin typeface="Calibri"/>
              <a:ea typeface="Calibri"/>
              <a:cs typeface="Calibri"/>
              <a:sym typeface="Calibri"/>
            </a:endParaRPr>
          </a:p>
          <a:p>
            <a:pPr indent="-349250" lvl="0" marL="457200" rtl="0" algn="l">
              <a:lnSpc>
                <a:spcPct val="115000"/>
              </a:lnSpc>
              <a:spcBef>
                <a:spcPts val="0"/>
              </a:spcBef>
              <a:spcAft>
                <a:spcPts val="0"/>
              </a:spcAft>
              <a:buClr>
                <a:srgbClr val="FFFFFF"/>
              </a:buClr>
              <a:buSzPts val="1900"/>
              <a:buFont typeface="Calibri"/>
              <a:buChar char="●"/>
            </a:pPr>
            <a:r>
              <a:rPr lang="en" sz="1900">
                <a:solidFill>
                  <a:srgbClr val="FFFFFF"/>
                </a:solidFill>
                <a:latin typeface="Calibri"/>
                <a:ea typeface="Calibri"/>
                <a:cs typeface="Calibri"/>
                <a:sym typeface="Calibri"/>
              </a:rPr>
              <a:t>Solenoid valve to control flow</a:t>
            </a:r>
            <a:endParaRPr sz="1900">
              <a:solidFill>
                <a:srgbClr val="FFFFFF"/>
              </a:solidFill>
              <a:latin typeface="Calibri"/>
              <a:ea typeface="Calibri"/>
              <a:cs typeface="Calibri"/>
              <a:sym typeface="Calibri"/>
            </a:endParaRPr>
          </a:p>
          <a:p>
            <a:pPr indent="-349250" lvl="0" marL="457200" rtl="0" algn="l">
              <a:lnSpc>
                <a:spcPct val="115000"/>
              </a:lnSpc>
              <a:spcBef>
                <a:spcPts val="0"/>
              </a:spcBef>
              <a:spcAft>
                <a:spcPts val="0"/>
              </a:spcAft>
              <a:buClr>
                <a:srgbClr val="FFFFFF"/>
              </a:buClr>
              <a:buSzPts val="1900"/>
              <a:buFont typeface="Calibri"/>
              <a:buChar char="●"/>
            </a:pPr>
            <a:r>
              <a:rPr lang="en" sz="1900">
                <a:solidFill>
                  <a:srgbClr val="FFFFFF"/>
                </a:solidFill>
                <a:latin typeface="Calibri"/>
                <a:ea typeface="Calibri"/>
                <a:cs typeface="Calibri"/>
                <a:sym typeface="Calibri"/>
              </a:rPr>
              <a:t>Easily accessible in the market; inexpensive</a:t>
            </a:r>
            <a:endParaRPr sz="1900">
              <a:solidFill>
                <a:srgbClr val="FFFFFF"/>
              </a:solidFill>
              <a:latin typeface="Calibri"/>
              <a:ea typeface="Calibri"/>
              <a:cs typeface="Calibri"/>
              <a:sym typeface="Calibri"/>
            </a:endParaRPr>
          </a:p>
          <a:p>
            <a:pPr indent="-349250" lvl="0" marL="457200" rtl="0" algn="l">
              <a:lnSpc>
                <a:spcPct val="115000"/>
              </a:lnSpc>
              <a:spcBef>
                <a:spcPts val="0"/>
              </a:spcBef>
              <a:spcAft>
                <a:spcPts val="0"/>
              </a:spcAft>
              <a:buClr>
                <a:srgbClr val="FFFFFF"/>
              </a:buClr>
              <a:buSzPts val="1900"/>
              <a:buFont typeface="Calibri"/>
              <a:buChar char="●"/>
            </a:pPr>
            <a:r>
              <a:rPr lang="en" sz="1900">
                <a:solidFill>
                  <a:srgbClr val="FFFFFF"/>
                </a:solidFill>
                <a:latin typeface="Calibri"/>
                <a:ea typeface="Calibri"/>
                <a:cs typeface="Calibri"/>
                <a:sym typeface="Calibri"/>
              </a:rPr>
              <a:t>Design Challenges:</a:t>
            </a:r>
            <a:endParaRPr sz="1900">
              <a:solidFill>
                <a:srgbClr val="FFFFFF"/>
              </a:solidFill>
              <a:latin typeface="Calibri"/>
              <a:ea typeface="Calibri"/>
              <a:cs typeface="Calibri"/>
              <a:sym typeface="Calibri"/>
            </a:endParaRPr>
          </a:p>
          <a:p>
            <a:pPr indent="-349250" lvl="1" marL="914400" rtl="0" algn="l">
              <a:lnSpc>
                <a:spcPct val="115000"/>
              </a:lnSpc>
              <a:spcBef>
                <a:spcPts val="0"/>
              </a:spcBef>
              <a:spcAft>
                <a:spcPts val="0"/>
              </a:spcAft>
              <a:buClr>
                <a:srgbClr val="FFFFFF"/>
              </a:buClr>
              <a:buSzPts val="1900"/>
              <a:buFont typeface="Calibri"/>
              <a:buChar char="○"/>
            </a:pPr>
            <a:r>
              <a:rPr lang="en" sz="1900">
                <a:solidFill>
                  <a:srgbClr val="FFFFFF"/>
                </a:solidFill>
                <a:latin typeface="Calibri"/>
                <a:ea typeface="Calibri"/>
                <a:cs typeface="Calibri"/>
                <a:sym typeface="Calibri"/>
              </a:rPr>
              <a:t>Hull too small to meet design requirements</a:t>
            </a:r>
            <a:endParaRPr sz="1900">
              <a:solidFill>
                <a:srgbClr val="FFFFFF"/>
              </a:solidFill>
              <a:latin typeface="Calibri"/>
              <a:ea typeface="Calibri"/>
              <a:cs typeface="Calibri"/>
              <a:sym typeface="Calibri"/>
            </a:endParaRPr>
          </a:p>
          <a:p>
            <a:pPr indent="-349250" lvl="1" marL="914400" rtl="0" algn="l">
              <a:lnSpc>
                <a:spcPct val="115000"/>
              </a:lnSpc>
              <a:spcBef>
                <a:spcPts val="0"/>
              </a:spcBef>
              <a:spcAft>
                <a:spcPts val="0"/>
              </a:spcAft>
              <a:buClr>
                <a:srgbClr val="FFFFFF"/>
              </a:buClr>
              <a:buSzPts val="1900"/>
              <a:buFont typeface="Calibri"/>
              <a:buChar char="○"/>
            </a:pPr>
            <a:r>
              <a:rPr lang="en" sz="1900">
                <a:solidFill>
                  <a:srgbClr val="FFFFFF"/>
                </a:solidFill>
                <a:latin typeface="Calibri"/>
                <a:ea typeface="Calibri"/>
                <a:cs typeface="Calibri"/>
                <a:sym typeface="Calibri"/>
              </a:rPr>
              <a:t>Pump not strong enough to expel water at target depth; create vacuum in tank</a:t>
            </a:r>
            <a:endParaRPr sz="1900">
              <a:solidFill>
                <a:srgbClr val="FFFFFF"/>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800">
              <a:solidFill>
                <a:schemeClr val="lt1"/>
              </a:solidFill>
            </a:endParaRPr>
          </a:p>
        </p:txBody>
      </p:sp>
      <p:pic>
        <p:nvPicPr>
          <p:cNvPr id="235" name="Google Shape;235;p31"/>
          <p:cNvPicPr preferRelativeResize="0"/>
          <p:nvPr/>
        </p:nvPicPr>
        <p:blipFill>
          <a:blip r:embed="rId3">
            <a:alphaModFix/>
          </a:blip>
          <a:stretch>
            <a:fillRect/>
          </a:stretch>
        </p:blipFill>
        <p:spPr>
          <a:xfrm>
            <a:off x="5699325" y="2978775"/>
            <a:ext cx="2742201" cy="2056651"/>
          </a:xfrm>
          <a:prstGeom prst="rect">
            <a:avLst/>
          </a:prstGeom>
          <a:noFill/>
          <a:ln>
            <a:noFill/>
          </a:ln>
        </p:spPr>
      </p:pic>
      <p:pic>
        <p:nvPicPr>
          <p:cNvPr id="236" name="Google Shape;236;p31"/>
          <p:cNvPicPr preferRelativeResize="0"/>
          <p:nvPr/>
        </p:nvPicPr>
        <p:blipFill>
          <a:blip r:embed="rId4">
            <a:alphaModFix/>
          </a:blip>
          <a:stretch>
            <a:fillRect/>
          </a:stretch>
        </p:blipFill>
        <p:spPr>
          <a:xfrm>
            <a:off x="5557516" y="757750"/>
            <a:ext cx="3025810" cy="2163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idx="12" type="sldNum"/>
          </p:nvPr>
        </p:nvSpPr>
        <p:spPr>
          <a:xfrm>
            <a:off x="8870401" y="4860000"/>
            <a:ext cx="2736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42" name="Google Shape;242;p32"/>
          <p:cNvSpPr txBox="1"/>
          <p:nvPr/>
        </p:nvSpPr>
        <p:spPr>
          <a:xfrm>
            <a:off x="2181450" y="2101350"/>
            <a:ext cx="4781100" cy="9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400">
                <a:solidFill>
                  <a:srgbClr val="FFFFFF"/>
                </a:solidFill>
                <a:latin typeface="Calibri"/>
                <a:ea typeface="Calibri"/>
                <a:cs typeface="Calibri"/>
                <a:sym typeface="Calibri"/>
              </a:rPr>
              <a:t>SECOND DESIGN</a:t>
            </a:r>
            <a:endParaRPr sz="5400">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3"/>
          <p:cNvSpPr txBox="1"/>
          <p:nvPr>
            <p:ph type="title"/>
          </p:nvPr>
        </p:nvSpPr>
        <p:spPr>
          <a:xfrm>
            <a:off x="514251" y="0"/>
            <a:ext cx="7598700" cy="1092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b="1" lang="en" sz="3600"/>
              <a:t>SECOND DESIGN</a:t>
            </a:r>
            <a:endParaRPr b="1" sz="3600"/>
          </a:p>
        </p:txBody>
      </p:sp>
      <p:sp>
        <p:nvSpPr>
          <p:cNvPr id="248" name="Google Shape;248;p33"/>
          <p:cNvSpPr txBox="1"/>
          <p:nvPr>
            <p:ph idx="12" type="sldNum"/>
          </p:nvPr>
        </p:nvSpPr>
        <p:spPr>
          <a:xfrm>
            <a:off x="8899198" y="4860000"/>
            <a:ext cx="2448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49" name="Google Shape;249;p33"/>
          <p:cNvPicPr preferRelativeResize="0"/>
          <p:nvPr/>
        </p:nvPicPr>
        <p:blipFill>
          <a:blip r:embed="rId3">
            <a:alphaModFix/>
          </a:blip>
          <a:stretch>
            <a:fillRect/>
          </a:stretch>
        </p:blipFill>
        <p:spPr>
          <a:xfrm>
            <a:off x="5194900" y="725400"/>
            <a:ext cx="3162426" cy="1873075"/>
          </a:xfrm>
          <a:prstGeom prst="rect">
            <a:avLst/>
          </a:prstGeom>
          <a:noFill/>
          <a:ln>
            <a:noFill/>
          </a:ln>
        </p:spPr>
      </p:pic>
      <p:pic>
        <p:nvPicPr>
          <p:cNvPr id="250" name="Google Shape;250;p33"/>
          <p:cNvPicPr preferRelativeResize="0"/>
          <p:nvPr/>
        </p:nvPicPr>
        <p:blipFill>
          <a:blip r:embed="rId4">
            <a:alphaModFix/>
          </a:blip>
          <a:stretch>
            <a:fillRect/>
          </a:stretch>
        </p:blipFill>
        <p:spPr>
          <a:xfrm>
            <a:off x="5226175" y="2815525"/>
            <a:ext cx="3099876" cy="1836025"/>
          </a:xfrm>
          <a:prstGeom prst="rect">
            <a:avLst/>
          </a:prstGeom>
          <a:noFill/>
          <a:ln>
            <a:noFill/>
          </a:ln>
        </p:spPr>
      </p:pic>
      <p:sp>
        <p:nvSpPr>
          <p:cNvPr id="251" name="Google Shape;251;p33"/>
          <p:cNvSpPr txBox="1"/>
          <p:nvPr/>
        </p:nvSpPr>
        <p:spPr>
          <a:xfrm>
            <a:off x="393625" y="966550"/>
            <a:ext cx="4665300" cy="3805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Calibri"/>
              <a:buChar char="●"/>
            </a:pPr>
            <a:r>
              <a:rPr lang="en" sz="1800">
                <a:solidFill>
                  <a:srgbClr val="FFFFFF"/>
                </a:solidFill>
                <a:latin typeface="Calibri"/>
                <a:ea typeface="Calibri"/>
                <a:cs typeface="Calibri"/>
                <a:sym typeface="Calibri"/>
              </a:rPr>
              <a:t>Cylindrical Hull</a:t>
            </a:r>
            <a:endParaRPr sz="1800">
              <a:solidFill>
                <a:srgbClr val="FFFFFF"/>
              </a:solidFill>
              <a:latin typeface="Calibri"/>
              <a:ea typeface="Calibri"/>
              <a:cs typeface="Calibri"/>
              <a:sym typeface="Calibri"/>
            </a:endParaRPr>
          </a:p>
          <a:p>
            <a:pPr indent="-342900" lvl="1" marL="914400" rtl="0" algn="l">
              <a:spcBef>
                <a:spcPts val="0"/>
              </a:spcBef>
              <a:spcAft>
                <a:spcPts val="0"/>
              </a:spcAft>
              <a:buClr>
                <a:srgbClr val="FFFFFF"/>
              </a:buClr>
              <a:buSzPts val="1800"/>
              <a:buFont typeface="Calibri"/>
              <a:buChar char="○"/>
            </a:pPr>
            <a:r>
              <a:rPr lang="en" sz="1800">
                <a:solidFill>
                  <a:srgbClr val="FFFFFF"/>
                </a:solidFill>
                <a:latin typeface="Calibri"/>
                <a:ea typeface="Calibri"/>
                <a:cs typeface="Calibri"/>
                <a:sym typeface="Calibri"/>
              </a:rPr>
              <a:t>4-in nominal PVC pipe </a:t>
            </a:r>
            <a:endParaRPr sz="1800">
              <a:solidFill>
                <a:srgbClr val="FFFFFF"/>
              </a:solidFill>
              <a:latin typeface="Calibri"/>
              <a:ea typeface="Calibri"/>
              <a:cs typeface="Calibri"/>
              <a:sym typeface="Calibri"/>
            </a:endParaRPr>
          </a:p>
          <a:p>
            <a:pPr indent="-342900" lvl="1" marL="914400" rtl="0" algn="l">
              <a:spcBef>
                <a:spcPts val="0"/>
              </a:spcBef>
              <a:spcAft>
                <a:spcPts val="0"/>
              </a:spcAft>
              <a:buClr>
                <a:srgbClr val="FFFFFF"/>
              </a:buClr>
              <a:buSzPts val="1800"/>
              <a:buFont typeface="Calibri"/>
              <a:buChar char="○"/>
            </a:pPr>
            <a:r>
              <a:rPr lang="en" sz="1800">
                <a:solidFill>
                  <a:srgbClr val="FFFFFF"/>
                </a:solidFill>
                <a:latin typeface="Calibri"/>
                <a:ea typeface="Calibri"/>
                <a:cs typeface="Calibri"/>
                <a:sym typeface="Calibri"/>
              </a:rPr>
              <a:t>11-in length</a:t>
            </a:r>
            <a:endParaRPr sz="1800">
              <a:solidFill>
                <a:srgbClr val="FFFFFF"/>
              </a:solidFill>
              <a:latin typeface="Calibri"/>
              <a:ea typeface="Calibri"/>
              <a:cs typeface="Calibri"/>
              <a:sym typeface="Calibri"/>
            </a:endParaRPr>
          </a:p>
          <a:p>
            <a:pPr indent="-342900" lvl="0" marL="457200" rtl="0" algn="l">
              <a:spcBef>
                <a:spcPts val="0"/>
              </a:spcBef>
              <a:spcAft>
                <a:spcPts val="0"/>
              </a:spcAft>
              <a:buClr>
                <a:srgbClr val="FFFFFF"/>
              </a:buClr>
              <a:buSzPts val="1800"/>
              <a:buFont typeface="Calibri"/>
              <a:buChar char="●"/>
            </a:pPr>
            <a:r>
              <a:rPr lang="en" sz="1800">
                <a:solidFill>
                  <a:srgbClr val="FFFFFF"/>
                </a:solidFill>
                <a:latin typeface="Calibri"/>
                <a:ea typeface="Calibri"/>
                <a:cs typeface="Calibri"/>
                <a:sym typeface="Calibri"/>
              </a:rPr>
              <a:t>Inner Cage</a:t>
            </a:r>
            <a:endParaRPr sz="1800">
              <a:solidFill>
                <a:srgbClr val="FFFFFF"/>
              </a:solidFill>
              <a:latin typeface="Calibri"/>
              <a:ea typeface="Calibri"/>
              <a:cs typeface="Calibri"/>
              <a:sym typeface="Calibri"/>
            </a:endParaRPr>
          </a:p>
          <a:p>
            <a:pPr indent="-342900" lvl="1" marL="914400" rtl="0" algn="l">
              <a:spcBef>
                <a:spcPts val="0"/>
              </a:spcBef>
              <a:spcAft>
                <a:spcPts val="0"/>
              </a:spcAft>
              <a:buClr>
                <a:srgbClr val="FFFFFF"/>
              </a:buClr>
              <a:buSzPts val="1800"/>
              <a:buFont typeface="Calibri"/>
              <a:buChar char="○"/>
            </a:pPr>
            <a:r>
              <a:rPr lang="en" sz="1800">
                <a:solidFill>
                  <a:srgbClr val="FFFFFF"/>
                </a:solidFill>
                <a:latin typeface="Calibri"/>
                <a:ea typeface="Calibri"/>
                <a:cs typeface="Calibri"/>
                <a:sym typeface="Calibri"/>
              </a:rPr>
              <a:t>Cylindrical cross-section</a:t>
            </a:r>
            <a:endParaRPr sz="1800">
              <a:solidFill>
                <a:srgbClr val="FFFFFF"/>
              </a:solidFill>
              <a:latin typeface="Calibri"/>
              <a:ea typeface="Calibri"/>
              <a:cs typeface="Calibri"/>
              <a:sym typeface="Calibri"/>
            </a:endParaRPr>
          </a:p>
          <a:p>
            <a:pPr indent="-342900" lvl="1" marL="914400" rtl="0" algn="l">
              <a:spcBef>
                <a:spcPts val="0"/>
              </a:spcBef>
              <a:spcAft>
                <a:spcPts val="0"/>
              </a:spcAft>
              <a:buClr>
                <a:srgbClr val="FFFFFF"/>
              </a:buClr>
              <a:buSzPts val="1800"/>
              <a:buFont typeface="Calibri"/>
              <a:buChar char="○"/>
            </a:pPr>
            <a:r>
              <a:rPr lang="en" sz="1800">
                <a:solidFill>
                  <a:srgbClr val="FFFFFF"/>
                </a:solidFill>
                <a:latin typeface="Calibri"/>
                <a:ea typeface="Calibri"/>
                <a:cs typeface="Calibri"/>
                <a:sym typeface="Calibri"/>
              </a:rPr>
              <a:t>Used for ease of access to inner components</a:t>
            </a:r>
            <a:endParaRPr sz="1800">
              <a:solidFill>
                <a:srgbClr val="FFFFFF"/>
              </a:solidFill>
              <a:latin typeface="Calibri"/>
              <a:ea typeface="Calibri"/>
              <a:cs typeface="Calibri"/>
              <a:sym typeface="Calibri"/>
            </a:endParaRPr>
          </a:p>
          <a:p>
            <a:pPr indent="-342900" lvl="0" marL="457200" rtl="0" algn="l">
              <a:spcBef>
                <a:spcPts val="0"/>
              </a:spcBef>
              <a:spcAft>
                <a:spcPts val="0"/>
              </a:spcAft>
              <a:buClr>
                <a:srgbClr val="FFFFFF"/>
              </a:buClr>
              <a:buSzPts val="1800"/>
              <a:buFont typeface="Calibri"/>
              <a:buChar char="●"/>
            </a:pPr>
            <a:r>
              <a:rPr lang="en" sz="1800">
                <a:solidFill>
                  <a:srgbClr val="FFFFFF"/>
                </a:solidFill>
                <a:latin typeface="Calibri"/>
                <a:ea typeface="Calibri"/>
                <a:cs typeface="Calibri"/>
                <a:sym typeface="Calibri"/>
              </a:rPr>
              <a:t>Ballast Tank </a:t>
            </a:r>
            <a:endParaRPr sz="1800">
              <a:solidFill>
                <a:srgbClr val="FFFFFF"/>
              </a:solidFill>
              <a:latin typeface="Calibri"/>
              <a:ea typeface="Calibri"/>
              <a:cs typeface="Calibri"/>
              <a:sym typeface="Calibri"/>
            </a:endParaRPr>
          </a:p>
          <a:p>
            <a:pPr indent="-342900" lvl="1" marL="914400" rtl="0" algn="l">
              <a:spcBef>
                <a:spcPts val="0"/>
              </a:spcBef>
              <a:spcAft>
                <a:spcPts val="0"/>
              </a:spcAft>
              <a:buClr>
                <a:srgbClr val="FFFFFF"/>
              </a:buClr>
              <a:buSzPts val="1800"/>
              <a:buFont typeface="Calibri"/>
              <a:buChar char="○"/>
            </a:pPr>
            <a:r>
              <a:rPr lang="en" sz="1800">
                <a:solidFill>
                  <a:srgbClr val="FFFFFF"/>
                </a:solidFill>
                <a:latin typeface="Calibri"/>
                <a:ea typeface="Calibri"/>
                <a:cs typeface="Calibri"/>
                <a:sym typeface="Calibri"/>
              </a:rPr>
              <a:t>304 Stainless Steel</a:t>
            </a:r>
            <a:endParaRPr sz="1800">
              <a:solidFill>
                <a:srgbClr val="FFFFFF"/>
              </a:solidFill>
              <a:latin typeface="Calibri"/>
              <a:ea typeface="Calibri"/>
              <a:cs typeface="Calibri"/>
              <a:sym typeface="Calibri"/>
            </a:endParaRPr>
          </a:p>
          <a:p>
            <a:pPr indent="-342900" lvl="1" marL="914400" rtl="0" algn="l">
              <a:spcBef>
                <a:spcPts val="0"/>
              </a:spcBef>
              <a:spcAft>
                <a:spcPts val="0"/>
              </a:spcAft>
              <a:buClr>
                <a:srgbClr val="FFFFFF"/>
              </a:buClr>
              <a:buSzPts val="1800"/>
              <a:buFont typeface="Calibri"/>
              <a:buChar char="○"/>
            </a:pPr>
            <a:r>
              <a:rPr lang="en" sz="1800">
                <a:solidFill>
                  <a:srgbClr val="FFFFFF"/>
                </a:solidFill>
                <a:latin typeface="Calibri"/>
                <a:ea typeface="Calibri"/>
                <a:cs typeface="Calibri"/>
                <a:sym typeface="Calibri"/>
              </a:rPr>
              <a:t>2-in nominal</a:t>
            </a:r>
            <a:endParaRPr sz="1800">
              <a:solidFill>
                <a:srgbClr val="FFFFFF"/>
              </a:solidFill>
              <a:latin typeface="Calibri"/>
              <a:ea typeface="Calibri"/>
              <a:cs typeface="Calibri"/>
              <a:sym typeface="Calibri"/>
            </a:endParaRPr>
          </a:p>
          <a:p>
            <a:pPr indent="-342900" lvl="1" marL="914400" rtl="0" algn="l">
              <a:spcBef>
                <a:spcPts val="0"/>
              </a:spcBef>
              <a:spcAft>
                <a:spcPts val="0"/>
              </a:spcAft>
              <a:buClr>
                <a:srgbClr val="FFFFFF"/>
              </a:buClr>
              <a:buSzPts val="1800"/>
              <a:buFont typeface="Calibri"/>
              <a:buChar char="○"/>
            </a:pPr>
            <a:r>
              <a:rPr lang="en" sz="1800">
                <a:solidFill>
                  <a:srgbClr val="FFFFFF"/>
                </a:solidFill>
                <a:latin typeface="Calibri"/>
                <a:ea typeface="Calibri"/>
                <a:cs typeface="Calibri"/>
                <a:sym typeface="Calibri"/>
              </a:rPr>
              <a:t>Length of 3-in</a:t>
            </a:r>
            <a:endParaRPr sz="1800">
              <a:solidFill>
                <a:srgbClr val="FFFFFF"/>
              </a:solidFill>
              <a:latin typeface="Calibri"/>
              <a:ea typeface="Calibri"/>
              <a:cs typeface="Calibri"/>
              <a:sym typeface="Calibri"/>
            </a:endParaRPr>
          </a:p>
          <a:p>
            <a:pPr indent="-342900" lvl="0" marL="457200" rtl="0" algn="l">
              <a:spcBef>
                <a:spcPts val="0"/>
              </a:spcBef>
              <a:spcAft>
                <a:spcPts val="0"/>
              </a:spcAft>
              <a:buClr>
                <a:srgbClr val="FFFFFF"/>
              </a:buClr>
              <a:buSzPts val="1800"/>
              <a:buFont typeface="Calibri"/>
              <a:buChar char="●"/>
            </a:pPr>
            <a:r>
              <a:rPr lang="en" sz="1800">
                <a:solidFill>
                  <a:srgbClr val="FFFFFF"/>
                </a:solidFill>
                <a:latin typeface="Calibri"/>
                <a:ea typeface="Calibri"/>
                <a:cs typeface="Calibri"/>
                <a:sym typeface="Calibri"/>
              </a:rPr>
              <a:t>Ballast Tank Cap</a:t>
            </a:r>
            <a:endParaRPr sz="1800">
              <a:solidFill>
                <a:srgbClr val="FFFFFF"/>
              </a:solidFill>
              <a:latin typeface="Calibri"/>
              <a:ea typeface="Calibri"/>
              <a:cs typeface="Calibri"/>
              <a:sym typeface="Calibri"/>
            </a:endParaRPr>
          </a:p>
          <a:p>
            <a:pPr indent="-342900" lvl="1" marL="914400" rtl="0" algn="l">
              <a:spcBef>
                <a:spcPts val="0"/>
              </a:spcBef>
              <a:spcAft>
                <a:spcPts val="0"/>
              </a:spcAft>
              <a:buClr>
                <a:srgbClr val="FFFFFF"/>
              </a:buClr>
              <a:buSzPts val="1800"/>
              <a:buFont typeface="Calibri"/>
              <a:buChar char="○"/>
            </a:pPr>
            <a:r>
              <a:rPr lang="en" sz="1800">
                <a:solidFill>
                  <a:srgbClr val="FFFFFF"/>
                </a:solidFill>
                <a:latin typeface="Calibri"/>
                <a:ea typeface="Calibri"/>
                <a:cs typeface="Calibri"/>
                <a:sym typeface="Calibri"/>
              </a:rPr>
              <a:t>304 Stainless Steel</a:t>
            </a:r>
            <a:endParaRPr sz="1800">
              <a:solidFill>
                <a:srgbClr val="FFFFFF"/>
              </a:solidFill>
              <a:latin typeface="Calibri"/>
              <a:ea typeface="Calibri"/>
              <a:cs typeface="Calibri"/>
              <a:sym typeface="Calibri"/>
            </a:endParaRPr>
          </a:p>
          <a:p>
            <a:pPr indent="-342900" lvl="1" marL="914400" rtl="0" algn="l">
              <a:spcBef>
                <a:spcPts val="0"/>
              </a:spcBef>
              <a:spcAft>
                <a:spcPts val="0"/>
              </a:spcAft>
              <a:buClr>
                <a:srgbClr val="FFFFFF"/>
              </a:buClr>
              <a:buSzPts val="1800"/>
              <a:buFont typeface="Calibri"/>
              <a:buChar char="○"/>
            </a:pPr>
            <a:r>
              <a:rPr lang="en" sz="1800">
                <a:solidFill>
                  <a:srgbClr val="FFFFFF"/>
                </a:solidFill>
                <a:latin typeface="Calibri"/>
                <a:ea typeface="Calibri"/>
                <a:cs typeface="Calibri"/>
                <a:sym typeface="Calibri"/>
              </a:rPr>
              <a:t>2-in nominal</a:t>
            </a:r>
            <a:endParaRPr sz="1800">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idx="12" type="sldNum"/>
          </p:nvPr>
        </p:nvSpPr>
        <p:spPr>
          <a:xfrm>
            <a:off x="8829001" y="4860000"/>
            <a:ext cx="3150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57" name="Google Shape;257;p34"/>
          <p:cNvSpPr txBox="1"/>
          <p:nvPr/>
        </p:nvSpPr>
        <p:spPr>
          <a:xfrm>
            <a:off x="1639750" y="2094450"/>
            <a:ext cx="53373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400">
                <a:solidFill>
                  <a:srgbClr val="FFFFFF"/>
                </a:solidFill>
                <a:latin typeface="Calibri"/>
                <a:ea typeface="Calibri"/>
                <a:cs typeface="Calibri"/>
                <a:sym typeface="Calibri"/>
              </a:rPr>
              <a:t>CURRENT DESIGN</a:t>
            </a:r>
            <a:endParaRPr sz="5400">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514351" y="0"/>
            <a:ext cx="7598569" cy="1092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2700"/>
              <a:buFont typeface="Calibri"/>
              <a:buNone/>
            </a:pPr>
            <a:r>
              <a:rPr b="1" lang="en" sz="3600"/>
              <a:t>CURRENT</a:t>
            </a:r>
            <a:r>
              <a:rPr lang="en" sz="3600"/>
              <a:t> </a:t>
            </a:r>
            <a:r>
              <a:rPr b="1" i="0" lang="en" sz="3600" u="none" cap="none" strike="noStrike">
                <a:solidFill>
                  <a:schemeClr val="lt1"/>
                </a:solidFill>
              </a:rPr>
              <a:t>DESIGN: HULL</a:t>
            </a:r>
            <a:endParaRPr b="1" sz="3600"/>
          </a:p>
        </p:txBody>
      </p:sp>
      <p:pic>
        <p:nvPicPr>
          <p:cNvPr id="263" name="Google Shape;263;p35"/>
          <p:cNvPicPr preferRelativeResize="0"/>
          <p:nvPr/>
        </p:nvPicPr>
        <p:blipFill rotWithShape="1">
          <a:blip r:embed="rId3">
            <a:alphaModFix/>
          </a:blip>
          <a:srcRect b="0" l="21065" r="38595" t="0"/>
          <a:stretch/>
        </p:blipFill>
        <p:spPr>
          <a:xfrm rot="5400000">
            <a:off x="5556752" y="222924"/>
            <a:ext cx="2285773" cy="4190523"/>
          </a:xfrm>
          <a:prstGeom prst="rect">
            <a:avLst/>
          </a:prstGeom>
          <a:noFill/>
          <a:ln>
            <a:noFill/>
          </a:ln>
        </p:spPr>
      </p:pic>
      <p:sp>
        <p:nvSpPr>
          <p:cNvPr id="264" name="Google Shape;264;p35"/>
          <p:cNvSpPr txBox="1"/>
          <p:nvPr/>
        </p:nvSpPr>
        <p:spPr>
          <a:xfrm>
            <a:off x="418575" y="995213"/>
            <a:ext cx="3860100" cy="2568000"/>
          </a:xfrm>
          <a:prstGeom prst="rect">
            <a:avLst/>
          </a:prstGeom>
          <a:noFill/>
          <a:ln>
            <a:noFill/>
          </a:ln>
        </p:spPr>
        <p:txBody>
          <a:bodyPr anchorCtr="0" anchor="t" bIns="34275" lIns="68575" spcFirstLastPara="1" rIns="68575" wrap="square" tIns="34275">
            <a:noAutofit/>
          </a:bodyPr>
          <a:lstStyle/>
          <a:p>
            <a:pPr indent="-355600" lvl="0" marL="457200" marR="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PVC Pipe and End Caps 6-in nominal</a:t>
            </a:r>
            <a:endParaRPr sz="2000">
              <a:solidFill>
                <a:schemeClr val="lt1"/>
              </a:solidFill>
              <a:latin typeface="Calibri"/>
              <a:ea typeface="Calibri"/>
              <a:cs typeface="Calibri"/>
              <a:sym typeface="Calibri"/>
            </a:endParaRPr>
          </a:p>
          <a:p>
            <a:pPr indent="-355600" lvl="0" marL="457200" marR="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Cylindrical Shape</a:t>
            </a:r>
            <a:endParaRPr sz="2000">
              <a:solidFill>
                <a:schemeClr val="lt1"/>
              </a:solidFill>
              <a:latin typeface="Calibri"/>
              <a:ea typeface="Calibri"/>
              <a:cs typeface="Calibri"/>
              <a:sym typeface="Calibri"/>
            </a:endParaRPr>
          </a:p>
          <a:p>
            <a:pPr indent="-355600" lvl="1" marL="914400" marR="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Optimal shape for hydrostatics</a:t>
            </a:r>
            <a:endParaRPr sz="2000">
              <a:solidFill>
                <a:schemeClr val="lt1"/>
              </a:solidFill>
              <a:latin typeface="Calibri"/>
              <a:ea typeface="Calibri"/>
              <a:cs typeface="Calibri"/>
              <a:sym typeface="Calibri"/>
            </a:endParaRPr>
          </a:p>
          <a:p>
            <a:pPr indent="-355600" lvl="1" marL="914400" marR="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Easier to obtain</a:t>
            </a:r>
            <a:endParaRPr sz="2000">
              <a:solidFill>
                <a:schemeClr val="lt1"/>
              </a:solidFill>
              <a:latin typeface="Calibri"/>
              <a:ea typeface="Calibri"/>
              <a:cs typeface="Calibri"/>
              <a:sym typeface="Calibri"/>
            </a:endParaRPr>
          </a:p>
          <a:p>
            <a:pPr indent="-355600" lvl="0" marL="457200" marR="0" rtl="0" algn="l">
              <a:spcBef>
                <a:spcPts val="0"/>
              </a:spcBef>
              <a:spcAft>
                <a:spcPts val="0"/>
              </a:spcAft>
              <a:buClr>
                <a:schemeClr val="lt1"/>
              </a:buClr>
              <a:buSzPts val="2000"/>
              <a:buFont typeface="Calibri"/>
              <a:buChar char="●"/>
            </a:pPr>
            <a:r>
              <a:rPr b="0" i="0" lang="en" sz="2000" u="none" cap="none" strike="noStrike">
                <a:solidFill>
                  <a:schemeClr val="lt1"/>
                </a:solidFill>
                <a:latin typeface="Calibri"/>
                <a:ea typeface="Calibri"/>
                <a:cs typeface="Calibri"/>
                <a:sym typeface="Calibri"/>
              </a:rPr>
              <a:t>Houses </a:t>
            </a:r>
            <a:r>
              <a:rPr lang="en" sz="2000">
                <a:solidFill>
                  <a:schemeClr val="lt1"/>
                </a:solidFill>
                <a:latin typeface="Calibri"/>
                <a:ea typeface="Calibri"/>
                <a:cs typeface="Calibri"/>
                <a:sym typeface="Calibri"/>
              </a:rPr>
              <a:t>piston, actuator, </a:t>
            </a:r>
            <a:r>
              <a:rPr b="0" i="0" lang="en" sz="2000" u="none" cap="none" strike="noStrike">
                <a:solidFill>
                  <a:schemeClr val="lt1"/>
                </a:solidFill>
                <a:latin typeface="Calibri"/>
                <a:ea typeface="Calibri"/>
                <a:cs typeface="Calibri"/>
                <a:sym typeface="Calibri"/>
              </a:rPr>
              <a:t>and communication system</a:t>
            </a:r>
            <a:endParaRPr b="0" i="0" sz="20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127000" lvl="0" marL="215900" marR="0" rtl="0" algn="l">
              <a:spcBef>
                <a:spcPts val="0"/>
              </a:spcBef>
              <a:spcAft>
                <a:spcPts val="0"/>
              </a:spcAft>
              <a:buClr>
                <a:schemeClr val="lt1"/>
              </a:buClr>
              <a:buSzPts val="1400"/>
              <a:buFont typeface="Arial"/>
              <a:buNone/>
            </a:pPr>
            <a:r>
              <a:t/>
            </a:r>
            <a:endParaRPr b="0" i="0" sz="2000" u="none" cap="none" strike="noStrike">
              <a:solidFill>
                <a:schemeClr val="lt1"/>
              </a:solidFill>
              <a:latin typeface="Calibri"/>
              <a:ea typeface="Calibri"/>
              <a:cs typeface="Calibri"/>
              <a:sym typeface="Calibri"/>
            </a:endParaRPr>
          </a:p>
        </p:txBody>
      </p:sp>
      <p:sp>
        <p:nvSpPr>
          <p:cNvPr id="265" name="Google Shape;265;p35"/>
          <p:cNvSpPr txBox="1"/>
          <p:nvPr>
            <p:ph idx="12" type="sldNum"/>
          </p:nvPr>
        </p:nvSpPr>
        <p:spPr>
          <a:xfrm>
            <a:off x="8894397" y="4860000"/>
            <a:ext cx="2496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type="title"/>
          </p:nvPr>
        </p:nvSpPr>
        <p:spPr>
          <a:xfrm>
            <a:off x="514351" y="0"/>
            <a:ext cx="7598569" cy="1092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2700"/>
              <a:buFont typeface="Calibri"/>
              <a:buNone/>
            </a:pPr>
            <a:r>
              <a:rPr b="1" i="0" lang="en" sz="3600" u="none" cap="none" strike="noStrike">
                <a:solidFill>
                  <a:schemeClr val="lt1"/>
                </a:solidFill>
              </a:rPr>
              <a:t>FAILURE ANALYSIS: HULL BUCKLING</a:t>
            </a:r>
            <a:endParaRPr b="1" sz="3600"/>
          </a:p>
        </p:txBody>
      </p:sp>
      <p:sp>
        <p:nvSpPr>
          <p:cNvPr id="271" name="Google Shape;271;p36"/>
          <p:cNvSpPr txBox="1"/>
          <p:nvPr>
            <p:ph idx="12" type="sldNum"/>
          </p:nvPr>
        </p:nvSpPr>
        <p:spPr>
          <a:xfrm>
            <a:off x="8866798" y="4860000"/>
            <a:ext cx="2772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72" name="Google Shape;272;p36"/>
          <p:cNvPicPr preferRelativeResize="0"/>
          <p:nvPr/>
        </p:nvPicPr>
        <p:blipFill>
          <a:blip r:embed="rId3">
            <a:alphaModFix/>
          </a:blip>
          <a:stretch>
            <a:fillRect/>
          </a:stretch>
        </p:blipFill>
        <p:spPr>
          <a:xfrm>
            <a:off x="152400" y="1244700"/>
            <a:ext cx="4071925" cy="3139850"/>
          </a:xfrm>
          <a:prstGeom prst="rect">
            <a:avLst/>
          </a:prstGeom>
          <a:noFill/>
          <a:ln>
            <a:noFill/>
          </a:ln>
        </p:spPr>
      </p:pic>
      <p:pic>
        <p:nvPicPr>
          <p:cNvPr id="273" name="Google Shape;273;p36"/>
          <p:cNvPicPr preferRelativeResize="0"/>
          <p:nvPr/>
        </p:nvPicPr>
        <p:blipFill rotWithShape="1">
          <a:blip r:embed="rId4">
            <a:alphaModFix/>
          </a:blip>
          <a:srcRect b="0" l="0" r="23965" t="0"/>
          <a:stretch/>
        </p:blipFill>
        <p:spPr>
          <a:xfrm>
            <a:off x="4376725" y="1253775"/>
            <a:ext cx="4431931" cy="3139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488376" y="0"/>
            <a:ext cx="7598700" cy="1092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b="1" lang="en" sz="3600"/>
              <a:t>FAILURE ANALYSIS: STRESS</a:t>
            </a:r>
            <a:endParaRPr b="1" sz="3600"/>
          </a:p>
        </p:txBody>
      </p:sp>
      <p:pic>
        <p:nvPicPr>
          <p:cNvPr id="279" name="Google Shape;279;p37"/>
          <p:cNvPicPr preferRelativeResize="0"/>
          <p:nvPr/>
        </p:nvPicPr>
        <p:blipFill rotWithShape="1">
          <a:blip r:embed="rId3">
            <a:alphaModFix/>
          </a:blip>
          <a:srcRect b="0" l="0" r="0" t="0"/>
          <a:stretch/>
        </p:blipFill>
        <p:spPr>
          <a:xfrm>
            <a:off x="4376725" y="1253775"/>
            <a:ext cx="4431930" cy="3139850"/>
          </a:xfrm>
          <a:prstGeom prst="rect">
            <a:avLst/>
          </a:prstGeom>
          <a:noFill/>
          <a:ln>
            <a:noFill/>
          </a:ln>
        </p:spPr>
      </p:pic>
      <p:sp>
        <p:nvSpPr>
          <p:cNvPr id="280" name="Google Shape;280;p37"/>
          <p:cNvSpPr txBox="1"/>
          <p:nvPr>
            <p:ph idx="12" type="sldNum"/>
          </p:nvPr>
        </p:nvSpPr>
        <p:spPr>
          <a:xfrm>
            <a:off x="8730593" y="4860006"/>
            <a:ext cx="4134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81" name="Google Shape;281;p37"/>
          <p:cNvPicPr preferRelativeResize="0"/>
          <p:nvPr/>
        </p:nvPicPr>
        <p:blipFill>
          <a:blip r:embed="rId4">
            <a:alphaModFix/>
          </a:blip>
          <a:stretch>
            <a:fillRect/>
          </a:stretch>
        </p:blipFill>
        <p:spPr>
          <a:xfrm>
            <a:off x="152400" y="1244700"/>
            <a:ext cx="4071925" cy="3139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514351" y="0"/>
            <a:ext cx="7598569" cy="1092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2700"/>
              <a:buFont typeface="Calibri"/>
              <a:buNone/>
            </a:pPr>
            <a:r>
              <a:rPr b="1" lang="en" sz="3600"/>
              <a:t>CURRENT</a:t>
            </a:r>
            <a:r>
              <a:rPr b="1" lang="en" sz="3600"/>
              <a:t> </a:t>
            </a:r>
            <a:r>
              <a:rPr b="1" i="0" lang="en" sz="3600" u="none" cap="none" strike="noStrike">
                <a:solidFill>
                  <a:schemeClr val="lt1"/>
                </a:solidFill>
              </a:rPr>
              <a:t>DESIGN: HULL INTERIOR</a:t>
            </a:r>
            <a:endParaRPr b="1" sz="3600"/>
          </a:p>
        </p:txBody>
      </p:sp>
      <p:pic>
        <p:nvPicPr>
          <p:cNvPr id="287" name="Google Shape;287;p38"/>
          <p:cNvPicPr preferRelativeResize="0"/>
          <p:nvPr/>
        </p:nvPicPr>
        <p:blipFill rotWithShape="1">
          <a:blip r:embed="rId3">
            <a:alphaModFix/>
          </a:blip>
          <a:srcRect b="0" l="0" r="0" t="0"/>
          <a:stretch/>
        </p:blipFill>
        <p:spPr>
          <a:xfrm>
            <a:off x="4644302" y="1016000"/>
            <a:ext cx="2792923" cy="1814401"/>
          </a:xfrm>
          <a:prstGeom prst="rect">
            <a:avLst/>
          </a:prstGeom>
          <a:noFill/>
          <a:ln>
            <a:noFill/>
          </a:ln>
        </p:spPr>
      </p:pic>
      <p:sp>
        <p:nvSpPr>
          <p:cNvPr id="288" name="Google Shape;288;p38"/>
          <p:cNvSpPr txBox="1"/>
          <p:nvPr/>
        </p:nvSpPr>
        <p:spPr>
          <a:xfrm>
            <a:off x="514350" y="1016000"/>
            <a:ext cx="3626700" cy="3880200"/>
          </a:xfrm>
          <a:prstGeom prst="rect">
            <a:avLst/>
          </a:prstGeom>
          <a:noFill/>
          <a:ln>
            <a:noFill/>
          </a:ln>
        </p:spPr>
        <p:txBody>
          <a:bodyPr anchorCtr="0" anchor="t" bIns="34275" lIns="68575" spcFirstLastPara="1" rIns="68575" wrap="square" tIns="34275">
            <a:noAutofit/>
          </a:bodyPr>
          <a:lstStyle/>
          <a:p>
            <a:pPr indent="-228600" lvl="0" marL="215900" marR="0" rtl="0" algn="l">
              <a:lnSpc>
                <a:spcPct val="115000"/>
              </a:lnSpc>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3-D Printed </a:t>
            </a:r>
            <a:r>
              <a:rPr b="0" i="0" lang="en" sz="2000" u="none" cap="none" strike="noStrike">
                <a:solidFill>
                  <a:schemeClr val="lt1"/>
                </a:solidFill>
                <a:latin typeface="Calibri"/>
                <a:ea typeface="Calibri"/>
                <a:cs typeface="Calibri"/>
                <a:sym typeface="Calibri"/>
              </a:rPr>
              <a:t>Cage-like structure</a:t>
            </a:r>
            <a:endParaRPr sz="2000"/>
          </a:p>
          <a:p>
            <a:pPr indent="-228600" lvl="0" marL="215900" marR="0" rtl="0" algn="l">
              <a:lnSpc>
                <a:spcPct val="115000"/>
              </a:lnSpc>
              <a:spcBef>
                <a:spcPts val="0"/>
              </a:spcBef>
              <a:spcAft>
                <a:spcPts val="0"/>
              </a:spcAft>
              <a:buClr>
                <a:schemeClr val="lt1"/>
              </a:buClr>
              <a:buSzPts val="2000"/>
              <a:buFont typeface="Calibri"/>
              <a:buChar char="•"/>
            </a:pPr>
            <a:r>
              <a:rPr b="0" i="0" lang="en" sz="2000" u="none" cap="none" strike="noStrike">
                <a:solidFill>
                  <a:schemeClr val="lt1"/>
                </a:solidFill>
                <a:latin typeface="Calibri"/>
                <a:ea typeface="Calibri"/>
                <a:cs typeface="Calibri"/>
                <a:sym typeface="Calibri"/>
              </a:rPr>
              <a:t>Protects water ejection and communication systems</a:t>
            </a:r>
            <a:endParaRPr b="0" i="0" sz="2000" u="none" cap="none" strike="noStrike">
              <a:solidFill>
                <a:schemeClr val="lt1"/>
              </a:solidFill>
              <a:latin typeface="Calibri"/>
              <a:ea typeface="Calibri"/>
              <a:cs typeface="Calibri"/>
              <a:sym typeface="Calibri"/>
            </a:endParaRPr>
          </a:p>
          <a:p>
            <a:pPr indent="-228600" lvl="0" marL="215900" marR="0" rtl="0" algn="l">
              <a:lnSpc>
                <a:spcPct val="115000"/>
              </a:lnSpc>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Shelves to secure electronic components</a:t>
            </a:r>
            <a:endParaRPr sz="2000">
              <a:solidFill>
                <a:schemeClr val="lt1"/>
              </a:solidFill>
              <a:latin typeface="Calibri"/>
              <a:ea typeface="Calibri"/>
              <a:cs typeface="Calibri"/>
              <a:sym typeface="Calibri"/>
            </a:endParaRPr>
          </a:p>
          <a:p>
            <a:pPr indent="-228600" lvl="0" marL="215900" rtl="0" algn="l">
              <a:lnSpc>
                <a:spcPct val="115000"/>
              </a:lnSpc>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Easily removed for repair or adjustments</a:t>
            </a:r>
            <a:endParaRPr b="0" i="0" sz="2000" u="none" cap="none" strike="noStrike">
              <a:solidFill>
                <a:schemeClr val="lt1"/>
              </a:solidFill>
              <a:latin typeface="Calibri"/>
              <a:ea typeface="Calibri"/>
              <a:cs typeface="Calibri"/>
              <a:sym typeface="Calibri"/>
            </a:endParaRPr>
          </a:p>
        </p:txBody>
      </p:sp>
      <p:pic>
        <p:nvPicPr>
          <p:cNvPr id="289" name="Google Shape;289;p38"/>
          <p:cNvPicPr preferRelativeResize="0"/>
          <p:nvPr/>
        </p:nvPicPr>
        <p:blipFill>
          <a:blip r:embed="rId4">
            <a:alphaModFix/>
          </a:blip>
          <a:stretch>
            <a:fillRect/>
          </a:stretch>
        </p:blipFill>
        <p:spPr>
          <a:xfrm>
            <a:off x="4644300" y="2971550"/>
            <a:ext cx="2792926" cy="1736374"/>
          </a:xfrm>
          <a:prstGeom prst="rect">
            <a:avLst/>
          </a:prstGeom>
          <a:noFill/>
          <a:ln>
            <a:noFill/>
          </a:ln>
        </p:spPr>
      </p:pic>
      <p:sp>
        <p:nvSpPr>
          <p:cNvPr id="290" name="Google Shape;290;p38"/>
          <p:cNvSpPr txBox="1"/>
          <p:nvPr>
            <p:ph idx="12" type="sldNum"/>
          </p:nvPr>
        </p:nvSpPr>
        <p:spPr>
          <a:xfrm>
            <a:off x="8894397" y="4860000"/>
            <a:ext cx="2496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514350" y="0"/>
            <a:ext cx="8629500" cy="1092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b="1" lang="en" sz="3600"/>
              <a:t>CREATING A SUBMARINE DRONE</a:t>
            </a:r>
            <a:endParaRPr b="1" sz="3600"/>
          </a:p>
        </p:txBody>
      </p:sp>
      <p:sp>
        <p:nvSpPr>
          <p:cNvPr id="156" name="Google Shape;156;p21"/>
          <p:cNvSpPr txBox="1"/>
          <p:nvPr>
            <p:ph idx="1" type="body"/>
          </p:nvPr>
        </p:nvSpPr>
        <p:spPr>
          <a:xfrm>
            <a:off x="403851" y="1092300"/>
            <a:ext cx="7598700" cy="2736900"/>
          </a:xfrm>
          <a:prstGeom prst="rect">
            <a:avLst/>
          </a:prstGeom>
        </p:spPr>
        <p:txBody>
          <a:bodyPr anchorCtr="0" anchor="ctr" bIns="68575" lIns="68575" spcFirstLastPara="1" rIns="68575" wrap="square" tIns="68575">
            <a:noAutofit/>
          </a:bodyPr>
          <a:lstStyle/>
          <a:p>
            <a:pPr indent="-355600" lvl="0" marL="457200" rtl="0" algn="l">
              <a:spcBef>
                <a:spcPts val="0"/>
              </a:spcBef>
              <a:spcAft>
                <a:spcPts val="0"/>
              </a:spcAft>
              <a:buSzPts val="2000"/>
              <a:buChar char="•"/>
            </a:pPr>
            <a:r>
              <a:rPr lang="en" sz="2000"/>
              <a:t>Multi-disciplinary task</a:t>
            </a:r>
            <a:endParaRPr sz="2000"/>
          </a:p>
          <a:p>
            <a:pPr indent="-355600" lvl="1" marL="914400" rtl="0" algn="l">
              <a:spcBef>
                <a:spcPts val="0"/>
              </a:spcBef>
              <a:spcAft>
                <a:spcPts val="0"/>
              </a:spcAft>
              <a:buSzPts val="2000"/>
              <a:buChar char="•"/>
            </a:pPr>
            <a:r>
              <a:rPr lang="en" sz="2000"/>
              <a:t>Fluids</a:t>
            </a:r>
            <a:endParaRPr sz="2000"/>
          </a:p>
          <a:p>
            <a:pPr indent="-355600" lvl="1" marL="914400" rtl="0" algn="l">
              <a:spcBef>
                <a:spcPts val="0"/>
              </a:spcBef>
              <a:spcAft>
                <a:spcPts val="0"/>
              </a:spcAft>
              <a:buSzPts val="2000"/>
              <a:buChar char="•"/>
            </a:pPr>
            <a:r>
              <a:rPr lang="en" sz="2000"/>
              <a:t>CAD and FEA</a:t>
            </a:r>
            <a:endParaRPr sz="2000"/>
          </a:p>
          <a:p>
            <a:pPr indent="-355600" lvl="1" marL="914400" rtl="0" algn="l">
              <a:spcBef>
                <a:spcPts val="0"/>
              </a:spcBef>
              <a:spcAft>
                <a:spcPts val="0"/>
              </a:spcAft>
              <a:buSzPts val="2000"/>
              <a:buChar char="•"/>
            </a:pPr>
            <a:r>
              <a:rPr lang="en" sz="2000"/>
              <a:t>Mechatronics</a:t>
            </a:r>
            <a:endParaRPr sz="2000"/>
          </a:p>
          <a:p>
            <a:pPr indent="-355600" lvl="1" marL="914400" rtl="0" algn="l">
              <a:spcBef>
                <a:spcPts val="0"/>
              </a:spcBef>
              <a:spcAft>
                <a:spcPts val="0"/>
              </a:spcAft>
              <a:buSzPts val="2000"/>
              <a:buChar char="•"/>
            </a:pPr>
            <a:r>
              <a:rPr lang="en" sz="2000"/>
              <a:t>Solid Mechanics</a:t>
            </a:r>
            <a:endParaRPr sz="2000"/>
          </a:p>
          <a:p>
            <a:pPr indent="-355600" lvl="0" marL="457200" rtl="0" algn="l">
              <a:spcBef>
                <a:spcPts val="0"/>
              </a:spcBef>
              <a:spcAft>
                <a:spcPts val="0"/>
              </a:spcAft>
              <a:buSzPts val="2000"/>
              <a:buChar char="•"/>
            </a:pPr>
            <a:r>
              <a:rPr lang="en" sz="2000"/>
              <a:t>Distinctive Design</a:t>
            </a:r>
            <a:endParaRPr sz="2000"/>
          </a:p>
          <a:p>
            <a:pPr indent="-355600" lvl="1" marL="914400" rtl="0" algn="l">
              <a:spcBef>
                <a:spcPts val="0"/>
              </a:spcBef>
              <a:spcAft>
                <a:spcPts val="0"/>
              </a:spcAft>
              <a:buSzPts val="2000"/>
              <a:buChar char="•"/>
            </a:pPr>
            <a:r>
              <a:rPr lang="en" sz="2000"/>
              <a:t>Compact</a:t>
            </a:r>
            <a:endParaRPr sz="2000"/>
          </a:p>
          <a:p>
            <a:pPr indent="-355600" lvl="1" marL="914400" rtl="0" algn="l">
              <a:spcBef>
                <a:spcPts val="0"/>
              </a:spcBef>
              <a:spcAft>
                <a:spcPts val="0"/>
              </a:spcAft>
              <a:buSzPts val="2000"/>
              <a:buChar char="•"/>
            </a:pPr>
            <a:r>
              <a:rPr lang="en" sz="2000"/>
              <a:t>Economical</a:t>
            </a:r>
            <a:endParaRPr sz="2000"/>
          </a:p>
          <a:p>
            <a:pPr indent="-355600" lvl="1" marL="914400" rtl="0" algn="l">
              <a:spcBef>
                <a:spcPts val="0"/>
              </a:spcBef>
              <a:spcAft>
                <a:spcPts val="0"/>
              </a:spcAft>
              <a:buSzPts val="2000"/>
              <a:buChar char="•"/>
            </a:pPr>
            <a:r>
              <a:rPr lang="en" sz="2000"/>
              <a:t>Wireless</a:t>
            </a:r>
            <a:endParaRPr sz="2000"/>
          </a:p>
        </p:txBody>
      </p:sp>
      <p:sp>
        <p:nvSpPr>
          <p:cNvPr id="157" name="Google Shape;157;p21"/>
          <p:cNvSpPr txBox="1"/>
          <p:nvPr>
            <p:ph idx="12" type="sldNum"/>
          </p:nvPr>
        </p:nvSpPr>
        <p:spPr>
          <a:xfrm>
            <a:off x="8973297" y="4860000"/>
            <a:ext cx="1707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descr="animated-submarine-image-0006.gif" id="158" name="Google Shape;158;p21"/>
          <p:cNvPicPr preferRelativeResize="0"/>
          <p:nvPr/>
        </p:nvPicPr>
        <p:blipFill>
          <a:blip r:embed="rId3">
            <a:alphaModFix/>
          </a:blip>
          <a:stretch>
            <a:fillRect/>
          </a:stretch>
        </p:blipFill>
        <p:spPr>
          <a:xfrm>
            <a:off x="4666385" y="1889703"/>
            <a:ext cx="2803028" cy="2039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514350" y="0"/>
            <a:ext cx="8629500" cy="10923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2700"/>
              <a:buFont typeface="Calibri"/>
              <a:buNone/>
            </a:pPr>
            <a:r>
              <a:rPr b="1" i="0" lang="en" sz="3600" u="none" cap="none" strike="noStrike">
                <a:solidFill>
                  <a:schemeClr val="lt1"/>
                </a:solidFill>
              </a:rPr>
              <a:t>WATER EJECTION SYSTEM </a:t>
            </a:r>
            <a:endParaRPr b="1" i="0" sz="3600" u="none" cap="none" strike="noStrike">
              <a:solidFill>
                <a:schemeClr val="lt1"/>
              </a:solidFill>
            </a:endParaRPr>
          </a:p>
        </p:txBody>
      </p:sp>
      <p:pic>
        <p:nvPicPr>
          <p:cNvPr descr="https://lh5.googleusercontent.com/SG98K6HejAjkcSWDbmMaHFi5XqxSoyNVAu3m6E-pL6abq06tyS3Xyk1LKWy4VHO7c6-nJQ9tFHRPuMU8iQ7oZ3qJA4_e5Elwq5jgiQ2SlsvQ3gZrioDxUwSUun0l5Nb09XX2q8g6fv4" id="296" name="Google Shape;296;p39"/>
          <p:cNvPicPr preferRelativeResize="0"/>
          <p:nvPr/>
        </p:nvPicPr>
        <p:blipFill rotWithShape="1">
          <a:blip r:embed="rId3">
            <a:alphaModFix/>
          </a:blip>
          <a:srcRect b="0" l="0" r="0" t="0"/>
          <a:stretch/>
        </p:blipFill>
        <p:spPr>
          <a:xfrm>
            <a:off x="1259686" y="792378"/>
            <a:ext cx="6107906" cy="3964861"/>
          </a:xfrm>
          <a:prstGeom prst="rect">
            <a:avLst/>
          </a:prstGeom>
          <a:noFill/>
          <a:ln>
            <a:noFill/>
          </a:ln>
        </p:spPr>
      </p:pic>
      <p:sp>
        <p:nvSpPr>
          <p:cNvPr id="297" name="Google Shape;297;p39"/>
          <p:cNvSpPr/>
          <p:nvPr/>
        </p:nvSpPr>
        <p:spPr>
          <a:xfrm>
            <a:off x="2372054" y="3158058"/>
            <a:ext cx="4367100" cy="1324200"/>
          </a:xfrm>
          <a:prstGeom prst="ellipse">
            <a:avLst/>
          </a:prstGeom>
          <a:noFill/>
          <a:ln cap="flat" cmpd="sng" w="38100">
            <a:solidFill>
              <a:srgbClr val="FF26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8" name="Google Shape;298;p39"/>
          <p:cNvSpPr txBox="1"/>
          <p:nvPr>
            <p:ph idx="12" type="sldNum"/>
          </p:nvPr>
        </p:nvSpPr>
        <p:spPr>
          <a:xfrm>
            <a:off x="8730445" y="4860006"/>
            <a:ext cx="4134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0"/>
          <p:cNvSpPr txBox="1"/>
          <p:nvPr>
            <p:ph type="title"/>
          </p:nvPr>
        </p:nvSpPr>
        <p:spPr>
          <a:xfrm>
            <a:off x="514351" y="0"/>
            <a:ext cx="7598569" cy="1092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2700"/>
              <a:buFont typeface="Calibri"/>
              <a:buNone/>
            </a:pPr>
            <a:r>
              <a:rPr b="1" i="0" lang="en" sz="3600" u="none" cap="none" strike="noStrike">
                <a:solidFill>
                  <a:schemeClr val="lt1"/>
                </a:solidFill>
              </a:rPr>
              <a:t>WATER EJECTION SYSTEM</a:t>
            </a:r>
            <a:endParaRPr b="1" i="0" sz="3600" u="none" cap="none" strike="noStrike">
              <a:solidFill>
                <a:schemeClr val="lt1"/>
              </a:solidFill>
            </a:endParaRPr>
          </a:p>
        </p:txBody>
      </p:sp>
      <p:pic>
        <p:nvPicPr>
          <p:cNvPr id="305" name="Google Shape;305;p40"/>
          <p:cNvPicPr preferRelativeResize="0"/>
          <p:nvPr/>
        </p:nvPicPr>
        <p:blipFill rotWithShape="1">
          <a:blip r:embed="rId3">
            <a:alphaModFix/>
          </a:blip>
          <a:srcRect b="0" l="0" r="0" t="0"/>
          <a:stretch/>
        </p:blipFill>
        <p:spPr>
          <a:xfrm>
            <a:off x="1752600" y="889000"/>
            <a:ext cx="5486400" cy="3657600"/>
          </a:xfrm>
          <a:prstGeom prst="rect">
            <a:avLst/>
          </a:prstGeom>
          <a:noFill/>
          <a:ln>
            <a:noFill/>
          </a:ln>
        </p:spPr>
      </p:pic>
      <p:sp>
        <p:nvSpPr>
          <p:cNvPr id="306" name="Google Shape;306;p40"/>
          <p:cNvSpPr txBox="1"/>
          <p:nvPr/>
        </p:nvSpPr>
        <p:spPr>
          <a:xfrm>
            <a:off x="3819525" y="4686300"/>
            <a:ext cx="790575" cy="3462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800" u="none" cap="none" strike="noStrike">
                <a:solidFill>
                  <a:schemeClr val="lt1"/>
                </a:solidFill>
                <a:latin typeface="Calibri"/>
                <a:ea typeface="Calibri"/>
                <a:cs typeface="Calibri"/>
                <a:sym typeface="Calibri"/>
              </a:rPr>
              <a:t>Piston</a:t>
            </a:r>
            <a:endParaRPr sz="1100"/>
          </a:p>
        </p:txBody>
      </p:sp>
      <p:cxnSp>
        <p:nvCxnSpPr>
          <p:cNvPr id="307" name="Google Shape;307;p40"/>
          <p:cNvCxnSpPr/>
          <p:nvPr/>
        </p:nvCxnSpPr>
        <p:spPr>
          <a:xfrm flipH="1" rot="10800000">
            <a:off x="4133850" y="3228975"/>
            <a:ext cx="361950" cy="1457325"/>
          </a:xfrm>
          <a:prstGeom prst="straightConnector1">
            <a:avLst/>
          </a:prstGeom>
          <a:noFill/>
          <a:ln cap="flat" cmpd="sng" w="25400">
            <a:solidFill>
              <a:schemeClr val="dk1"/>
            </a:solidFill>
            <a:prstDash val="solid"/>
            <a:round/>
            <a:headEnd len="lg" w="lg" type="none"/>
            <a:tailEnd len="lg" w="lg" type="triangle"/>
          </a:ln>
        </p:spPr>
      </p:cxnSp>
      <p:sp>
        <p:nvSpPr>
          <p:cNvPr id="308" name="Google Shape;308;p40"/>
          <p:cNvSpPr txBox="1"/>
          <p:nvPr/>
        </p:nvSpPr>
        <p:spPr>
          <a:xfrm>
            <a:off x="514351" y="3581400"/>
            <a:ext cx="1057274" cy="3462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lt1"/>
                </a:solidFill>
                <a:latin typeface="Calibri"/>
                <a:ea typeface="Calibri"/>
                <a:cs typeface="Calibri"/>
                <a:sym typeface="Calibri"/>
              </a:rPr>
              <a:t>Actuator</a:t>
            </a:r>
            <a:endParaRPr sz="1100"/>
          </a:p>
        </p:txBody>
      </p:sp>
      <p:cxnSp>
        <p:nvCxnSpPr>
          <p:cNvPr id="309" name="Google Shape;309;p40"/>
          <p:cNvCxnSpPr/>
          <p:nvPr/>
        </p:nvCxnSpPr>
        <p:spPr>
          <a:xfrm flipH="1" rot="10800000">
            <a:off x="1481138" y="3057525"/>
            <a:ext cx="1452562" cy="696999"/>
          </a:xfrm>
          <a:prstGeom prst="straightConnector1">
            <a:avLst/>
          </a:prstGeom>
          <a:noFill/>
          <a:ln cap="flat" cmpd="sng" w="25400">
            <a:solidFill>
              <a:schemeClr val="dk1"/>
            </a:solidFill>
            <a:prstDash val="solid"/>
            <a:round/>
            <a:headEnd len="lg" w="lg" type="none"/>
            <a:tailEnd len="lg" w="lg" type="triangle"/>
          </a:ln>
        </p:spPr>
      </p:cxnSp>
      <p:sp>
        <p:nvSpPr>
          <p:cNvPr id="310" name="Google Shape;310;p40"/>
          <p:cNvSpPr txBox="1"/>
          <p:nvPr/>
        </p:nvSpPr>
        <p:spPr>
          <a:xfrm>
            <a:off x="7510463" y="3228975"/>
            <a:ext cx="1304925" cy="6232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lt1"/>
                </a:solidFill>
                <a:latin typeface="Calibri"/>
                <a:ea typeface="Calibri"/>
                <a:cs typeface="Calibri"/>
                <a:sym typeface="Calibri"/>
              </a:rPr>
              <a:t>PVC </a:t>
            </a:r>
            <a:r>
              <a:rPr lang="en" sz="1800">
                <a:solidFill>
                  <a:schemeClr val="lt1"/>
                </a:solidFill>
                <a:latin typeface="Calibri"/>
                <a:ea typeface="Calibri"/>
                <a:cs typeface="Calibri"/>
                <a:sym typeface="Calibri"/>
              </a:rPr>
              <a:t>Pipe Fitting</a:t>
            </a:r>
            <a:endParaRPr sz="1100"/>
          </a:p>
        </p:txBody>
      </p:sp>
      <p:cxnSp>
        <p:nvCxnSpPr>
          <p:cNvPr id="311" name="Google Shape;311;p40"/>
          <p:cNvCxnSpPr/>
          <p:nvPr/>
        </p:nvCxnSpPr>
        <p:spPr>
          <a:xfrm rot="10800000">
            <a:off x="6810375" y="3057525"/>
            <a:ext cx="621506" cy="523875"/>
          </a:xfrm>
          <a:prstGeom prst="straightConnector1">
            <a:avLst/>
          </a:prstGeom>
          <a:noFill/>
          <a:ln cap="flat" cmpd="sng" w="25400">
            <a:solidFill>
              <a:schemeClr val="dk1"/>
            </a:solidFill>
            <a:prstDash val="solid"/>
            <a:round/>
            <a:headEnd len="lg" w="lg" type="none"/>
            <a:tailEnd len="lg" w="lg" type="triangle"/>
          </a:ln>
        </p:spPr>
      </p:cxnSp>
      <p:sp>
        <p:nvSpPr>
          <p:cNvPr id="312" name="Google Shape;312;p40"/>
          <p:cNvSpPr txBox="1"/>
          <p:nvPr/>
        </p:nvSpPr>
        <p:spPr>
          <a:xfrm>
            <a:off x="7512844" y="1635291"/>
            <a:ext cx="1302544" cy="6232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lt1"/>
                </a:solidFill>
                <a:latin typeface="Calibri"/>
                <a:ea typeface="Calibri"/>
                <a:cs typeface="Calibri"/>
                <a:sym typeface="Calibri"/>
              </a:rPr>
              <a:t>PVC Pipe</a:t>
            </a:r>
            <a:endParaRPr sz="1100"/>
          </a:p>
        </p:txBody>
      </p:sp>
      <p:cxnSp>
        <p:nvCxnSpPr>
          <p:cNvPr id="313" name="Google Shape;313;p40"/>
          <p:cNvCxnSpPr/>
          <p:nvPr/>
        </p:nvCxnSpPr>
        <p:spPr>
          <a:xfrm flipH="1">
            <a:off x="5534025" y="1981200"/>
            <a:ext cx="1950245" cy="936625"/>
          </a:xfrm>
          <a:prstGeom prst="straightConnector1">
            <a:avLst/>
          </a:prstGeom>
          <a:noFill/>
          <a:ln cap="flat" cmpd="sng" w="25400">
            <a:solidFill>
              <a:schemeClr val="dk1"/>
            </a:solidFill>
            <a:prstDash val="solid"/>
            <a:round/>
            <a:headEnd len="lg" w="lg" type="none"/>
            <a:tailEnd len="lg" w="lg" type="triangle"/>
          </a:ln>
        </p:spPr>
      </p:cxnSp>
      <p:sp>
        <p:nvSpPr>
          <p:cNvPr id="314" name="Google Shape;314;p40"/>
          <p:cNvSpPr txBox="1"/>
          <p:nvPr>
            <p:ph idx="12" type="sldNum"/>
          </p:nvPr>
        </p:nvSpPr>
        <p:spPr>
          <a:xfrm>
            <a:off x="8730593" y="4860006"/>
            <a:ext cx="4134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1"/>
          <p:cNvSpPr txBox="1"/>
          <p:nvPr>
            <p:ph type="title"/>
          </p:nvPr>
        </p:nvSpPr>
        <p:spPr>
          <a:xfrm>
            <a:off x="514350" y="0"/>
            <a:ext cx="8629800" cy="1092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b="1" lang="en" sz="3600"/>
              <a:t>WATER EJECTION SYSTEM</a:t>
            </a:r>
            <a:endParaRPr b="1" sz="3600"/>
          </a:p>
        </p:txBody>
      </p:sp>
      <p:sp>
        <p:nvSpPr>
          <p:cNvPr id="320" name="Google Shape;320;p41"/>
          <p:cNvSpPr txBox="1"/>
          <p:nvPr>
            <p:ph idx="1" type="body"/>
          </p:nvPr>
        </p:nvSpPr>
        <p:spPr>
          <a:xfrm>
            <a:off x="514350" y="1197250"/>
            <a:ext cx="3212700" cy="2853000"/>
          </a:xfrm>
          <a:prstGeom prst="rect">
            <a:avLst/>
          </a:prstGeom>
        </p:spPr>
        <p:txBody>
          <a:bodyPr anchorCtr="0" anchor="ctr" bIns="68575" lIns="68575" spcFirstLastPara="1" rIns="68575" wrap="square" tIns="68575">
            <a:noAutofit/>
          </a:bodyPr>
          <a:lstStyle/>
          <a:p>
            <a:pPr indent="-342900" lvl="0" marL="457200" rtl="0" algn="l">
              <a:spcBef>
                <a:spcPts val="0"/>
              </a:spcBef>
              <a:spcAft>
                <a:spcPts val="0"/>
              </a:spcAft>
              <a:buSzPts val="1800"/>
              <a:buChar char="•"/>
            </a:pPr>
            <a:r>
              <a:rPr lang="en" sz="1800"/>
              <a:t>Plastic barb fittings located on bottom of hull and ballast tank</a:t>
            </a:r>
            <a:endParaRPr sz="1800"/>
          </a:p>
          <a:p>
            <a:pPr indent="0" lvl="0" marL="0" rtl="0" algn="l">
              <a:spcBef>
                <a:spcPts val="800"/>
              </a:spcBef>
              <a:spcAft>
                <a:spcPts val="0"/>
              </a:spcAft>
              <a:buNone/>
            </a:pPr>
            <a:r>
              <a:t/>
            </a:r>
            <a:endParaRPr sz="1800"/>
          </a:p>
          <a:p>
            <a:pPr indent="-342900" lvl="0" marL="457200" rtl="0" algn="l">
              <a:spcBef>
                <a:spcPts val="800"/>
              </a:spcBef>
              <a:spcAft>
                <a:spcPts val="0"/>
              </a:spcAft>
              <a:buSzPts val="1800"/>
              <a:buChar char="•"/>
            </a:pPr>
            <a:r>
              <a:rPr lang="en" sz="1800"/>
              <a:t>¼ in diameter tubing with ⅛ NTP threading on fitting</a:t>
            </a:r>
            <a:endParaRPr sz="1800"/>
          </a:p>
          <a:p>
            <a:pPr indent="0" lvl="0" marL="0" rtl="0" algn="l">
              <a:spcBef>
                <a:spcPts val="800"/>
              </a:spcBef>
              <a:spcAft>
                <a:spcPts val="0"/>
              </a:spcAft>
              <a:buNone/>
            </a:pPr>
            <a:r>
              <a:t/>
            </a:r>
            <a:endParaRPr sz="1800"/>
          </a:p>
          <a:p>
            <a:pPr indent="-342900" lvl="0" marL="457200" rtl="0" algn="l">
              <a:spcBef>
                <a:spcPts val="800"/>
              </a:spcBef>
              <a:spcAft>
                <a:spcPts val="0"/>
              </a:spcAft>
              <a:buSzPts val="1800"/>
              <a:buChar char="•"/>
            </a:pPr>
            <a:r>
              <a:rPr lang="en" sz="1800"/>
              <a:t>Allows water to enter and exit the submarine</a:t>
            </a:r>
            <a:endParaRPr sz="1800"/>
          </a:p>
        </p:txBody>
      </p:sp>
      <p:sp>
        <p:nvSpPr>
          <p:cNvPr id="321" name="Google Shape;321;p41"/>
          <p:cNvSpPr txBox="1"/>
          <p:nvPr>
            <p:ph idx="12" type="sldNum"/>
          </p:nvPr>
        </p:nvSpPr>
        <p:spPr>
          <a:xfrm>
            <a:off x="8730595" y="4860006"/>
            <a:ext cx="4134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22" name="Google Shape;322;p41"/>
          <p:cNvPicPr preferRelativeResize="0"/>
          <p:nvPr/>
        </p:nvPicPr>
        <p:blipFill>
          <a:blip r:embed="rId3">
            <a:alphaModFix/>
          </a:blip>
          <a:stretch>
            <a:fillRect/>
          </a:stretch>
        </p:blipFill>
        <p:spPr>
          <a:xfrm>
            <a:off x="5658325" y="1640725"/>
            <a:ext cx="3212695" cy="2409514"/>
          </a:xfrm>
          <a:prstGeom prst="rect">
            <a:avLst/>
          </a:prstGeom>
          <a:noFill/>
          <a:ln>
            <a:noFill/>
          </a:ln>
        </p:spPr>
      </p:pic>
      <p:pic>
        <p:nvPicPr>
          <p:cNvPr id="323" name="Google Shape;323;p41"/>
          <p:cNvPicPr preferRelativeResize="0"/>
          <p:nvPr/>
        </p:nvPicPr>
        <p:blipFill>
          <a:blip r:embed="rId4">
            <a:alphaModFix/>
          </a:blip>
          <a:stretch>
            <a:fillRect/>
          </a:stretch>
        </p:blipFill>
        <p:spPr>
          <a:xfrm>
            <a:off x="3828599" y="1813822"/>
            <a:ext cx="1596574" cy="212879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ph type="title"/>
          </p:nvPr>
        </p:nvSpPr>
        <p:spPr>
          <a:xfrm>
            <a:off x="514351" y="0"/>
            <a:ext cx="7598700" cy="1092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b="1" lang="en" sz="3600"/>
              <a:t>PISTON &amp; </a:t>
            </a:r>
            <a:r>
              <a:rPr b="1" lang="en" sz="3600"/>
              <a:t>ACTUATOR SPECIFICATIONS</a:t>
            </a:r>
            <a:endParaRPr b="1" sz="3600"/>
          </a:p>
        </p:txBody>
      </p:sp>
      <p:sp>
        <p:nvSpPr>
          <p:cNvPr id="329" name="Google Shape;329;p42"/>
          <p:cNvSpPr txBox="1"/>
          <p:nvPr>
            <p:ph idx="12" type="sldNum"/>
          </p:nvPr>
        </p:nvSpPr>
        <p:spPr>
          <a:xfrm>
            <a:off x="8730595" y="4860006"/>
            <a:ext cx="4134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30" name="Google Shape;330;p42"/>
          <p:cNvSpPr txBox="1"/>
          <p:nvPr/>
        </p:nvSpPr>
        <p:spPr>
          <a:xfrm>
            <a:off x="583875" y="1092300"/>
            <a:ext cx="4828500" cy="30000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Actuator</a:t>
            </a:r>
            <a:endParaRPr sz="2000">
              <a:solidFill>
                <a:schemeClr val="lt1"/>
              </a:solidFill>
              <a:latin typeface="Calibri"/>
              <a:ea typeface="Calibri"/>
              <a:cs typeface="Calibri"/>
              <a:sym typeface="Calibri"/>
            </a:endParaRPr>
          </a:p>
          <a:p>
            <a:pPr indent="-355600" lvl="1" marL="914400" rtl="0" algn="l">
              <a:lnSpc>
                <a:spcPct val="115000"/>
              </a:lnSpc>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Closed Length: 3.22 in</a:t>
            </a:r>
            <a:endParaRPr sz="2000">
              <a:solidFill>
                <a:schemeClr val="lt1"/>
              </a:solidFill>
              <a:latin typeface="Calibri"/>
              <a:ea typeface="Calibri"/>
              <a:cs typeface="Calibri"/>
              <a:sym typeface="Calibri"/>
            </a:endParaRPr>
          </a:p>
          <a:p>
            <a:pPr indent="-355600" lvl="1" marL="914400" rtl="0" algn="l">
              <a:lnSpc>
                <a:spcPct val="115000"/>
              </a:lnSpc>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Stroke Length: 1.18 in</a:t>
            </a:r>
            <a:endParaRPr sz="2000">
              <a:solidFill>
                <a:schemeClr val="lt1"/>
              </a:solidFill>
              <a:latin typeface="Calibri"/>
              <a:ea typeface="Calibri"/>
              <a:cs typeface="Calibri"/>
              <a:sym typeface="Calibri"/>
            </a:endParaRPr>
          </a:p>
          <a:p>
            <a:pPr indent="-355600" lvl="1" marL="914400" rtl="0" algn="l">
              <a:lnSpc>
                <a:spcPct val="115000"/>
              </a:lnSpc>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Voltage: 12V</a:t>
            </a:r>
            <a:endParaRPr sz="2000">
              <a:solidFill>
                <a:schemeClr val="lt1"/>
              </a:solidFill>
              <a:latin typeface="Calibri"/>
              <a:ea typeface="Calibri"/>
              <a:cs typeface="Calibri"/>
              <a:sym typeface="Calibri"/>
            </a:endParaRPr>
          </a:p>
          <a:p>
            <a:pPr indent="-355600" lvl="1" marL="914400" rtl="0" algn="l">
              <a:lnSpc>
                <a:spcPct val="115000"/>
              </a:lnSpc>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Max Speed: 1 in per second</a:t>
            </a:r>
            <a:endParaRPr sz="2000">
              <a:solidFill>
                <a:schemeClr val="lt1"/>
              </a:solidFill>
              <a:latin typeface="Calibri"/>
              <a:ea typeface="Calibri"/>
              <a:cs typeface="Calibri"/>
              <a:sym typeface="Calibri"/>
            </a:endParaRPr>
          </a:p>
          <a:p>
            <a:pPr indent="-355600" lvl="0" marL="457200" rtl="0" algn="l">
              <a:lnSpc>
                <a:spcPct val="115000"/>
              </a:lnSpc>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Piston</a:t>
            </a:r>
            <a:endParaRPr sz="2000">
              <a:solidFill>
                <a:schemeClr val="lt1"/>
              </a:solidFill>
              <a:latin typeface="Calibri"/>
              <a:ea typeface="Calibri"/>
              <a:cs typeface="Calibri"/>
              <a:sym typeface="Calibri"/>
            </a:endParaRPr>
          </a:p>
          <a:p>
            <a:pPr indent="-355600" lvl="1" marL="914400" rtl="0" algn="l">
              <a:lnSpc>
                <a:spcPct val="115000"/>
              </a:lnSpc>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3-D Printed</a:t>
            </a:r>
            <a:endParaRPr sz="2000">
              <a:solidFill>
                <a:schemeClr val="lt1"/>
              </a:solidFill>
              <a:latin typeface="Calibri"/>
              <a:ea typeface="Calibri"/>
              <a:cs typeface="Calibri"/>
              <a:sym typeface="Calibri"/>
            </a:endParaRPr>
          </a:p>
          <a:p>
            <a:pPr indent="-355600" lvl="1" marL="914400" rtl="0" algn="l">
              <a:lnSpc>
                <a:spcPct val="115000"/>
              </a:lnSpc>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Diameter: 2 in</a:t>
            </a:r>
            <a:endParaRPr sz="2000">
              <a:solidFill>
                <a:schemeClr val="lt1"/>
              </a:solidFill>
              <a:latin typeface="Calibri"/>
              <a:ea typeface="Calibri"/>
              <a:cs typeface="Calibri"/>
              <a:sym typeface="Calibri"/>
            </a:endParaRPr>
          </a:p>
          <a:p>
            <a:pPr indent="-355600" lvl="1" marL="914400" rtl="0" algn="l">
              <a:lnSpc>
                <a:spcPct val="115000"/>
              </a:lnSpc>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Length: 1 in</a:t>
            </a:r>
            <a:endParaRPr sz="2000">
              <a:latin typeface="Calibri"/>
              <a:ea typeface="Calibri"/>
              <a:cs typeface="Calibri"/>
              <a:sym typeface="Calibri"/>
            </a:endParaRPr>
          </a:p>
        </p:txBody>
      </p:sp>
      <p:sp>
        <p:nvSpPr>
          <p:cNvPr id="331" name="Google Shape;331;p42"/>
          <p:cNvSpPr txBox="1"/>
          <p:nvPr/>
        </p:nvSpPr>
        <p:spPr>
          <a:xfrm>
            <a:off x="5028250" y="827150"/>
            <a:ext cx="3546000" cy="3309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Ballast Tank Pipe</a:t>
            </a:r>
            <a:endParaRPr sz="2000">
              <a:solidFill>
                <a:srgbClr val="FFFFFF"/>
              </a:solidFill>
              <a:latin typeface="Calibri"/>
              <a:ea typeface="Calibri"/>
              <a:cs typeface="Calibri"/>
              <a:sym typeface="Calibri"/>
            </a:endParaRPr>
          </a:p>
          <a:p>
            <a:pPr indent="-355600" lvl="1" marL="914400" rtl="0" algn="l">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PVC</a:t>
            </a:r>
            <a:endParaRPr sz="2000">
              <a:solidFill>
                <a:srgbClr val="FFFFFF"/>
              </a:solidFill>
              <a:latin typeface="Calibri"/>
              <a:ea typeface="Calibri"/>
              <a:cs typeface="Calibri"/>
              <a:sym typeface="Calibri"/>
            </a:endParaRPr>
          </a:p>
          <a:p>
            <a:pPr indent="-355600" lvl="1" marL="914400" rtl="0" algn="l">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2 in nominal</a:t>
            </a:r>
            <a:endParaRPr sz="2000">
              <a:solidFill>
                <a:srgbClr val="FFFFFF"/>
              </a:solidFill>
              <a:latin typeface="Calibri"/>
              <a:ea typeface="Calibri"/>
              <a:cs typeface="Calibri"/>
              <a:sym typeface="Calibri"/>
            </a:endParaRPr>
          </a:p>
          <a:p>
            <a:pPr indent="-355600" lvl="1" marL="914400" rtl="0" algn="l">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4 in length</a:t>
            </a:r>
            <a:endParaRPr sz="2000">
              <a:solidFill>
                <a:srgbClr val="FFFFFF"/>
              </a:solidFill>
              <a:latin typeface="Calibri"/>
              <a:ea typeface="Calibri"/>
              <a:cs typeface="Calibri"/>
              <a:sym typeface="Calibri"/>
            </a:endParaRPr>
          </a:p>
          <a:p>
            <a:pPr indent="0" lvl="0" marL="0" rtl="0" algn="l">
              <a:spcBef>
                <a:spcPts val="0"/>
              </a:spcBef>
              <a:spcAft>
                <a:spcPts val="0"/>
              </a:spcAft>
              <a:buNone/>
            </a:pPr>
            <a:r>
              <a:t/>
            </a:r>
            <a:endParaRPr sz="2000">
              <a:solidFill>
                <a:srgbClr val="FFFFFF"/>
              </a:solidFill>
              <a:latin typeface="Calibri"/>
              <a:ea typeface="Calibri"/>
              <a:cs typeface="Calibri"/>
              <a:sym typeface="Calibri"/>
            </a:endParaRPr>
          </a:p>
          <a:p>
            <a:pPr indent="0" lvl="0" marL="0" rtl="0" algn="l">
              <a:spcBef>
                <a:spcPts val="0"/>
              </a:spcBef>
              <a:spcAft>
                <a:spcPts val="0"/>
              </a:spcAft>
              <a:buNone/>
            </a:pPr>
            <a:r>
              <a:t/>
            </a:r>
            <a:endParaRPr sz="2000">
              <a:solidFill>
                <a:srgbClr val="FFFFFF"/>
              </a:solidFill>
              <a:latin typeface="Calibri"/>
              <a:ea typeface="Calibri"/>
              <a:cs typeface="Calibri"/>
              <a:sym typeface="Calibri"/>
            </a:endParaRPr>
          </a:p>
          <a:p>
            <a:pPr indent="-355600" lvl="0" marL="457200" rtl="0" algn="l">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Ballast Tank Cap</a:t>
            </a:r>
            <a:endParaRPr sz="2000">
              <a:solidFill>
                <a:srgbClr val="FFFFFF"/>
              </a:solidFill>
              <a:latin typeface="Calibri"/>
              <a:ea typeface="Calibri"/>
              <a:cs typeface="Calibri"/>
              <a:sym typeface="Calibri"/>
            </a:endParaRPr>
          </a:p>
          <a:p>
            <a:pPr indent="-355600" lvl="1" marL="914400" rtl="0" algn="l">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PVC</a:t>
            </a:r>
            <a:endParaRPr sz="2000">
              <a:solidFill>
                <a:srgbClr val="FFFFFF"/>
              </a:solidFill>
              <a:latin typeface="Calibri"/>
              <a:ea typeface="Calibri"/>
              <a:cs typeface="Calibri"/>
              <a:sym typeface="Calibri"/>
            </a:endParaRPr>
          </a:p>
          <a:p>
            <a:pPr indent="-355600" lvl="1" marL="914400" rtl="0" algn="l">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2 in nominal</a:t>
            </a:r>
            <a:endParaRPr sz="2000">
              <a:solidFill>
                <a:srgbClr val="FFFFFF"/>
              </a:solidFill>
              <a:latin typeface="Calibri"/>
              <a:ea typeface="Calibri"/>
              <a:cs typeface="Calibri"/>
              <a:sym typeface="Calibri"/>
            </a:endParaRPr>
          </a:p>
          <a:p>
            <a:pPr indent="0" lvl="0" marL="457200" rtl="0" algn="l">
              <a:spcBef>
                <a:spcPts val="0"/>
              </a:spcBef>
              <a:spcAft>
                <a:spcPts val="0"/>
              </a:spcAft>
              <a:buNone/>
            </a:pPr>
            <a:r>
              <a:t/>
            </a:r>
            <a:endParaRPr sz="2000">
              <a:solidFill>
                <a:srgbClr val="FFFFFF"/>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3"/>
          <p:cNvSpPr txBox="1"/>
          <p:nvPr>
            <p:ph type="title"/>
          </p:nvPr>
        </p:nvSpPr>
        <p:spPr>
          <a:xfrm>
            <a:off x="514350" y="0"/>
            <a:ext cx="8516100" cy="10923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2700"/>
              <a:buFont typeface="Calibri"/>
              <a:buNone/>
            </a:pPr>
            <a:r>
              <a:rPr b="1" i="0" lang="en" sz="3600" u="none" cap="none" strike="noStrike">
                <a:solidFill>
                  <a:schemeClr val="lt1"/>
                </a:solidFill>
              </a:rPr>
              <a:t>COMMUNICATION SYSTEM</a:t>
            </a:r>
            <a:endParaRPr b="1" sz="3600"/>
          </a:p>
        </p:txBody>
      </p:sp>
      <p:pic>
        <p:nvPicPr>
          <p:cNvPr descr="https://lh5.googleusercontent.com/SG98K6HejAjkcSWDbmMaHFi5XqxSoyNVAu3m6E-pL6abq06tyS3Xyk1LKWy4VHO7c6-nJQ9tFHRPuMU8iQ7oZ3qJA4_e5Elwq5jgiQ2SlsvQ3gZrioDxUwSUun0l5Nb09XX2q8g6fv4" id="337" name="Google Shape;337;p43"/>
          <p:cNvPicPr preferRelativeResize="0"/>
          <p:nvPr/>
        </p:nvPicPr>
        <p:blipFill rotWithShape="1">
          <a:blip r:embed="rId3">
            <a:alphaModFix/>
          </a:blip>
          <a:srcRect b="0" l="0" r="0" t="0"/>
          <a:stretch/>
        </p:blipFill>
        <p:spPr>
          <a:xfrm>
            <a:off x="1434949" y="805378"/>
            <a:ext cx="6107906" cy="3964862"/>
          </a:xfrm>
          <a:prstGeom prst="rect">
            <a:avLst/>
          </a:prstGeom>
          <a:noFill/>
          <a:ln>
            <a:noFill/>
          </a:ln>
        </p:spPr>
      </p:pic>
      <p:sp>
        <p:nvSpPr>
          <p:cNvPr id="338" name="Google Shape;338;p43"/>
          <p:cNvSpPr/>
          <p:nvPr/>
        </p:nvSpPr>
        <p:spPr>
          <a:xfrm>
            <a:off x="3060585" y="2208038"/>
            <a:ext cx="3178201" cy="963787"/>
          </a:xfrm>
          <a:prstGeom prst="ellipse">
            <a:avLst/>
          </a:prstGeom>
          <a:noFill/>
          <a:ln cap="flat" cmpd="sng" w="38100">
            <a:solidFill>
              <a:srgbClr val="FF26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9" name="Google Shape;339;p43"/>
          <p:cNvSpPr txBox="1"/>
          <p:nvPr>
            <p:ph idx="12" type="sldNum"/>
          </p:nvPr>
        </p:nvSpPr>
        <p:spPr>
          <a:xfrm>
            <a:off x="8730593" y="4860006"/>
            <a:ext cx="4134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4"/>
          <p:cNvSpPr txBox="1"/>
          <p:nvPr>
            <p:ph type="title"/>
          </p:nvPr>
        </p:nvSpPr>
        <p:spPr>
          <a:xfrm>
            <a:off x="514350" y="0"/>
            <a:ext cx="8547000" cy="10923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2700"/>
              <a:buFont typeface="Calibri"/>
              <a:buNone/>
            </a:pPr>
            <a:r>
              <a:rPr b="1" i="0" lang="en" sz="3600" u="none" cap="none" strike="noStrike">
                <a:solidFill>
                  <a:schemeClr val="lt1"/>
                </a:solidFill>
              </a:rPr>
              <a:t>COMMUNICATION SYSTEM</a:t>
            </a:r>
            <a:endParaRPr b="1" sz="3600"/>
          </a:p>
        </p:txBody>
      </p:sp>
      <p:pic>
        <p:nvPicPr>
          <p:cNvPr descr="https://lh5.googleusercontent.com/W0Fz3tPY7kdWxURoBCcfOOMqNtAWyx5q8FOlc7LxD6DJg4FlifOIbytxpNzpyaqyhUQNTpNDiEfT6B-QtIx3dA0tYybSRMGZoHWI9w5iBmTIPvpQ9hLwwQQE4GAZpK653e7a-_oNKyI" id="345" name="Google Shape;345;p44"/>
          <p:cNvPicPr preferRelativeResize="0"/>
          <p:nvPr/>
        </p:nvPicPr>
        <p:blipFill rotWithShape="1">
          <a:blip r:embed="rId3">
            <a:alphaModFix/>
          </a:blip>
          <a:srcRect b="0" l="0" r="0" t="0"/>
          <a:stretch/>
        </p:blipFill>
        <p:spPr>
          <a:xfrm>
            <a:off x="5081684" y="992300"/>
            <a:ext cx="3427340" cy="3798888"/>
          </a:xfrm>
          <a:prstGeom prst="rect">
            <a:avLst/>
          </a:prstGeom>
          <a:noFill/>
          <a:ln>
            <a:noFill/>
          </a:ln>
        </p:spPr>
      </p:pic>
      <p:sp>
        <p:nvSpPr>
          <p:cNvPr id="346" name="Google Shape;346;p44"/>
          <p:cNvSpPr txBox="1"/>
          <p:nvPr/>
        </p:nvSpPr>
        <p:spPr>
          <a:xfrm>
            <a:off x="514350" y="1031275"/>
            <a:ext cx="4484100" cy="4002000"/>
          </a:xfrm>
          <a:prstGeom prst="rect">
            <a:avLst/>
          </a:prstGeom>
          <a:noFill/>
          <a:ln>
            <a:noFill/>
          </a:ln>
        </p:spPr>
        <p:txBody>
          <a:bodyPr anchorCtr="0" anchor="t" bIns="34275" lIns="68575" spcFirstLastPara="1" rIns="68575" wrap="square" tIns="34275">
            <a:noAutofit/>
          </a:bodyPr>
          <a:lstStyle/>
          <a:p>
            <a:pPr indent="-228600" lvl="0" marL="215900" marR="0" rtl="0" algn="l">
              <a:lnSpc>
                <a:spcPct val="100000"/>
              </a:lnSpc>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Wireless Communication </a:t>
            </a:r>
            <a:endParaRPr sz="2000">
              <a:solidFill>
                <a:schemeClr val="lt1"/>
              </a:solidFill>
              <a:latin typeface="Calibri"/>
              <a:ea typeface="Calibri"/>
              <a:cs typeface="Calibri"/>
              <a:sym typeface="Calibri"/>
            </a:endParaRPr>
          </a:p>
          <a:p>
            <a:pPr indent="-228600" lvl="1" marL="558800" marR="0" rtl="0" algn="l">
              <a:lnSpc>
                <a:spcPct val="100000"/>
              </a:lnSpc>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Remote controlled from surface</a:t>
            </a:r>
            <a:endParaRPr sz="2000">
              <a:solidFill>
                <a:schemeClr val="lt1"/>
              </a:solidFill>
              <a:latin typeface="Calibri"/>
              <a:ea typeface="Calibri"/>
              <a:cs typeface="Calibri"/>
              <a:sym typeface="Calibri"/>
            </a:endParaRPr>
          </a:p>
          <a:p>
            <a:pPr indent="-228600" lvl="2" marL="90170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Up, Down, Left, Right</a:t>
            </a:r>
            <a:endParaRPr sz="2000">
              <a:solidFill>
                <a:schemeClr val="lt1"/>
              </a:solidFill>
              <a:latin typeface="Calibri"/>
              <a:ea typeface="Calibri"/>
              <a:cs typeface="Calibri"/>
              <a:sym typeface="Calibri"/>
            </a:endParaRPr>
          </a:p>
          <a:p>
            <a:pPr indent="-228600" lvl="2" marL="90170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User defined commands</a:t>
            </a:r>
            <a:endParaRPr sz="2000">
              <a:solidFill>
                <a:schemeClr val="lt1"/>
              </a:solidFill>
              <a:latin typeface="Calibri"/>
              <a:ea typeface="Calibri"/>
              <a:cs typeface="Calibri"/>
              <a:sym typeface="Calibri"/>
            </a:endParaRPr>
          </a:p>
          <a:p>
            <a:pPr indent="-228600" lvl="0" marL="215900" rtl="0" algn="l">
              <a:lnSpc>
                <a:spcPct val="115000"/>
              </a:lnSpc>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Initial Considerations </a:t>
            </a:r>
            <a:endParaRPr sz="2000">
              <a:solidFill>
                <a:schemeClr val="lt1"/>
              </a:solidFill>
              <a:latin typeface="Calibri"/>
              <a:ea typeface="Calibri"/>
              <a:cs typeface="Calibri"/>
              <a:sym typeface="Calibri"/>
            </a:endParaRPr>
          </a:p>
          <a:p>
            <a:pPr indent="-228600" lvl="1" marL="558800" rtl="0" algn="l">
              <a:lnSpc>
                <a:spcPct val="115000"/>
              </a:lnSpc>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Radio Frequency </a:t>
            </a:r>
            <a:endParaRPr sz="2000">
              <a:solidFill>
                <a:schemeClr val="lt1"/>
              </a:solidFill>
              <a:latin typeface="Calibri"/>
              <a:ea typeface="Calibri"/>
              <a:cs typeface="Calibri"/>
              <a:sym typeface="Calibri"/>
            </a:endParaRPr>
          </a:p>
          <a:p>
            <a:pPr indent="-228600" lvl="1" marL="558800" rtl="0" algn="l">
              <a:lnSpc>
                <a:spcPct val="115000"/>
              </a:lnSpc>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Visible Light Communication (VLC)</a:t>
            </a:r>
            <a:endParaRPr sz="2000">
              <a:solidFill>
                <a:schemeClr val="lt1"/>
              </a:solidFill>
              <a:latin typeface="Calibri"/>
              <a:ea typeface="Calibri"/>
              <a:cs typeface="Calibri"/>
              <a:sym typeface="Calibri"/>
            </a:endParaRPr>
          </a:p>
          <a:p>
            <a:pPr indent="-228600" lvl="1" marL="558800" rtl="0" algn="l">
              <a:lnSpc>
                <a:spcPct val="115000"/>
              </a:lnSpc>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Sound Navigation &amp; Ranging (SONAR) </a:t>
            </a:r>
            <a:endParaRPr sz="2000">
              <a:solidFill>
                <a:schemeClr val="lt1"/>
              </a:solidFill>
              <a:latin typeface="Calibri"/>
              <a:ea typeface="Calibri"/>
              <a:cs typeface="Calibri"/>
              <a:sym typeface="Calibri"/>
            </a:endParaRPr>
          </a:p>
          <a:p>
            <a:pPr indent="-228600" lvl="0" marL="215900" marR="0" rtl="0" algn="l">
              <a:lnSpc>
                <a:spcPct val="100000"/>
              </a:lnSpc>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Custom SONAR System </a:t>
            </a:r>
            <a:endParaRPr sz="2000">
              <a:solidFill>
                <a:schemeClr val="lt1"/>
              </a:solidFill>
              <a:latin typeface="Calibri"/>
              <a:ea typeface="Calibri"/>
              <a:cs typeface="Calibri"/>
              <a:sym typeface="Calibri"/>
            </a:endParaRPr>
          </a:p>
          <a:p>
            <a:pPr indent="-228600" lvl="1" marL="55880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Transmitter</a:t>
            </a:r>
            <a:endParaRPr sz="2000">
              <a:solidFill>
                <a:schemeClr val="dk1"/>
              </a:solidFill>
              <a:latin typeface="Calibri"/>
              <a:ea typeface="Calibri"/>
              <a:cs typeface="Calibri"/>
              <a:sym typeface="Calibri"/>
            </a:endParaRPr>
          </a:p>
          <a:p>
            <a:pPr indent="-228600" lvl="1" marL="55880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Receiver</a:t>
            </a:r>
            <a:endParaRPr sz="2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44"/>
          <p:cNvSpPr txBox="1"/>
          <p:nvPr>
            <p:ph idx="12" type="sldNum"/>
          </p:nvPr>
        </p:nvSpPr>
        <p:spPr>
          <a:xfrm>
            <a:off x="8730593" y="4860006"/>
            <a:ext cx="4134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5"/>
          <p:cNvSpPr txBox="1"/>
          <p:nvPr>
            <p:ph type="title"/>
          </p:nvPr>
        </p:nvSpPr>
        <p:spPr>
          <a:xfrm>
            <a:off x="514350" y="0"/>
            <a:ext cx="8629500" cy="10923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2700"/>
              <a:buFont typeface="Calibri"/>
              <a:buNone/>
            </a:pPr>
            <a:r>
              <a:rPr b="1" lang="en" sz="3600"/>
              <a:t>ELECTRICAL COMPONENTS </a:t>
            </a:r>
            <a:endParaRPr b="1" sz="3600"/>
          </a:p>
        </p:txBody>
      </p:sp>
      <p:sp>
        <p:nvSpPr>
          <p:cNvPr id="353" name="Google Shape;353;p45"/>
          <p:cNvSpPr txBox="1"/>
          <p:nvPr>
            <p:ph idx="12" type="sldNum"/>
          </p:nvPr>
        </p:nvSpPr>
        <p:spPr>
          <a:xfrm>
            <a:off x="8730593" y="4860006"/>
            <a:ext cx="4134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54" name="Google Shape;354;p45"/>
          <p:cNvPicPr preferRelativeResize="0"/>
          <p:nvPr/>
        </p:nvPicPr>
        <p:blipFill>
          <a:blip r:embed="rId3">
            <a:alphaModFix/>
          </a:blip>
          <a:stretch>
            <a:fillRect/>
          </a:stretch>
        </p:blipFill>
        <p:spPr>
          <a:xfrm>
            <a:off x="6897925" y="1803775"/>
            <a:ext cx="2098349" cy="2384051"/>
          </a:xfrm>
          <a:prstGeom prst="rect">
            <a:avLst/>
          </a:prstGeom>
          <a:noFill/>
          <a:ln>
            <a:noFill/>
          </a:ln>
        </p:spPr>
      </p:pic>
      <p:pic>
        <p:nvPicPr>
          <p:cNvPr id="355" name="Google Shape;355;p45"/>
          <p:cNvPicPr preferRelativeResize="0"/>
          <p:nvPr/>
        </p:nvPicPr>
        <p:blipFill>
          <a:blip r:embed="rId4">
            <a:alphaModFix/>
          </a:blip>
          <a:stretch>
            <a:fillRect/>
          </a:stretch>
        </p:blipFill>
        <p:spPr>
          <a:xfrm>
            <a:off x="92084" y="1533725"/>
            <a:ext cx="6512563" cy="265409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6"/>
          <p:cNvSpPr txBox="1"/>
          <p:nvPr>
            <p:ph idx="12" type="sldNum"/>
          </p:nvPr>
        </p:nvSpPr>
        <p:spPr>
          <a:xfrm>
            <a:off x="8730593" y="4860006"/>
            <a:ext cx="4134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61" name="Google Shape;361;p46" title="pistomact.mp4">
            <a:hlinkClick r:id="rId3"/>
          </p:cNvPr>
          <p:cNvPicPr preferRelativeResize="0"/>
          <p:nvPr/>
        </p:nvPicPr>
        <p:blipFill>
          <a:blip r:embed="rId4">
            <a:alphaModFix/>
          </a:blip>
          <a:stretch>
            <a:fillRect/>
          </a:stretch>
        </p:blipFill>
        <p:spPr>
          <a:xfrm>
            <a:off x="0" y="-44225"/>
            <a:ext cx="9144000" cy="5187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7"/>
          <p:cNvSpPr txBox="1"/>
          <p:nvPr>
            <p:ph type="title"/>
          </p:nvPr>
        </p:nvSpPr>
        <p:spPr>
          <a:xfrm>
            <a:off x="514351" y="0"/>
            <a:ext cx="7598569" cy="1092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2700"/>
              <a:buFont typeface="Calibri"/>
              <a:buNone/>
            </a:pPr>
            <a:r>
              <a:rPr b="1" i="0" lang="en" sz="3600" u="none" cap="none" strike="noStrike">
                <a:solidFill>
                  <a:schemeClr val="lt1"/>
                </a:solidFill>
              </a:rPr>
              <a:t>PARTS LIST</a:t>
            </a:r>
            <a:endParaRPr b="1" sz="3600"/>
          </a:p>
        </p:txBody>
      </p:sp>
      <p:sp>
        <p:nvSpPr>
          <p:cNvPr id="368" name="Google Shape;368;p47"/>
          <p:cNvSpPr txBox="1"/>
          <p:nvPr>
            <p:ph idx="12" type="sldNum"/>
          </p:nvPr>
        </p:nvSpPr>
        <p:spPr>
          <a:xfrm>
            <a:off x="8730593" y="4860006"/>
            <a:ext cx="4134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369" name="Google Shape;369;p47"/>
          <p:cNvGraphicFramePr/>
          <p:nvPr/>
        </p:nvGraphicFramePr>
        <p:xfrm>
          <a:off x="699590" y="808000"/>
          <a:ext cx="3000000" cy="3000000"/>
        </p:xfrm>
        <a:graphic>
          <a:graphicData uri="http://schemas.openxmlformats.org/drawingml/2006/table">
            <a:tbl>
              <a:tblPr bandRow="1" firstRow="1">
                <a:noFill/>
                <a:tableStyleId>{3F87BD95-F7F0-4920-A63B-2E58A7DB967E}</a:tableStyleId>
              </a:tblPr>
              <a:tblGrid>
                <a:gridCol w="2581600"/>
                <a:gridCol w="2581600"/>
                <a:gridCol w="2581600"/>
              </a:tblGrid>
              <a:tr h="279150">
                <a:tc>
                  <a:txBody>
                    <a:bodyPr/>
                    <a:lstStyle/>
                    <a:p>
                      <a:pPr indent="0" lvl="0" marL="0" marR="0" rtl="0" algn="ctr">
                        <a:spcBef>
                          <a:spcPts val="0"/>
                        </a:spcBef>
                        <a:spcAft>
                          <a:spcPts val="0"/>
                        </a:spcAft>
                        <a:buNone/>
                      </a:pPr>
                      <a:r>
                        <a:rPr lang="en" sz="1200"/>
                        <a:t>Part</a:t>
                      </a:r>
                      <a:endParaRPr sz="1200" u="none" cap="none" strike="noStrike">
                        <a:solidFill>
                          <a:schemeClr val="lt1"/>
                        </a:solidFill>
                      </a:endParaRPr>
                    </a:p>
                  </a:txBody>
                  <a:tcPr marT="34300" marB="34300" marR="68600" marL="68600">
                    <a:lnB cap="flat" cmpd="sng" w="9525">
                      <a:solidFill>
                        <a:srgbClr val="FFFFFF"/>
                      </a:solidFill>
                      <a:prstDash val="solid"/>
                      <a:round/>
                      <a:headEnd len="sm" w="sm" type="none"/>
                      <a:tailEnd len="sm" w="sm" type="none"/>
                    </a:lnB>
                  </a:tcPr>
                </a:tc>
                <a:tc>
                  <a:txBody>
                    <a:bodyPr/>
                    <a:lstStyle/>
                    <a:p>
                      <a:pPr indent="0" lvl="0" marL="0" marR="0" rtl="0" algn="ctr">
                        <a:spcBef>
                          <a:spcPts val="0"/>
                        </a:spcBef>
                        <a:spcAft>
                          <a:spcPts val="0"/>
                        </a:spcAft>
                        <a:buNone/>
                      </a:pPr>
                      <a:r>
                        <a:rPr lang="en" sz="1200"/>
                        <a:t>Quantity</a:t>
                      </a:r>
                      <a:endParaRPr sz="1200" u="none" cap="none" strike="noStrike"/>
                    </a:p>
                  </a:txBody>
                  <a:tcPr marT="34300" marB="34300" marR="68600" marL="68600">
                    <a:lnB cap="flat" cmpd="sng" w="9525">
                      <a:solidFill>
                        <a:srgbClr val="FFFFFF"/>
                      </a:solidFill>
                      <a:prstDash val="solid"/>
                      <a:round/>
                      <a:headEnd len="sm" w="sm" type="none"/>
                      <a:tailEnd len="sm" w="sm" type="none"/>
                    </a:lnB>
                  </a:tcPr>
                </a:tc>
                <a:tc>
                  <a:txBody>
                    <a:bodyPr/>
                    <a:lstStyle/>
                    <a:p>
                      <a:pPr indent="0" lvl="0" marL="0" marR="0" rtl="0" algn="ctr">
                        <a:spcBef>
                          <a:spcPts val="0"/>
                        </a:spcBef>
                        <a:spcAft>
                          <a:spcPts val="0"/>
                        </a:spcAft>
                        <a:buNone/>
                      </a:pPr>
                      <a:r>
                        <a:rPr lang="en" sz="1200"/>
                        <a:t>Price</a:t>
                      </a:r>
                      <a:r>
                        <a:rPr lang="en" sz="1200" u="none" cap="none" strike="noStrike"/>
                        <a:t> </a:t>
                      </a:r>
                      <a:endParaRPr sz="1200" u="none" cap="none" strike="noStrike">
                        <a:solidFill>
                          <a:schemeClr val="lt1"/>
                        </a:solidFill>
                      </a:endParaRPr>
                    </a:p>
                  </a:txBody>
                  <a:tcPr marT="34300" marB="34300" marR="68600" marL="68600">
                    <a:lnB cap="flat" cmpd="sng" w="9525">
                      <a:solidFill>
                        <a:srgbClr val="FFFFFF"/>
                      </a:solidFill>
                      <a:prstDash val="solid"/>
                      <a:round/>
                      <a:headEnd len="sm" w="sm" type="none"/>
                      <a:tailEnd len="sm" w="sm" type="none"/>
                    </a:lnB>
                  </a:tcPr>
                </a:tc>
              </a:tr>
              <a:tr h="295150">
                <a:tc>
                  <a:txBody>
                    <a:bodyPr/>
                    <a:lstStyle/>
                    <a:p>
                      <a:pPr indent="0" lvl="0" marL="0" rtl="0" algn="ctr">
                        <a:spcBef>
                          <a:spcPts val="0"/>
                        </a:spcBef>
                        <a:spcAft>
                          <a:spcPts val="0"/>
                        </a:spcAft>
                        <a:buNone/>
                      </a:pPr>
                      <a:r>
                        <a:rPr b="1" lang="en" sz="1200">
                          <a:solidFill>
                            <a:srgbClr val="FFFFFF"/>
                          </a:solidFill>
                        </a:rPr>
                        <a:t>6’’ PVC PIPE</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1</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$10.00</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82900">
                <a:tc>
                  <a:txBody>
                    <a:bodyPr/>
                    <a:lstStyle/>
                    <a:p>
                      <a:pPr indent="0" lvl="0" marL="0" rtl="0" algn="ctr">
                        <a:spcBef>
                          <a:spcPts val="0"/>
                        </a:spcBef>
                        <a:spcAft>
                          <a:spcPts val="0"/>
                        </a:spcAft>
                        <a:buNone/>
                      </a:pPr>
                      <a:r>
                        <a:rPr b="1" lang="en" sz="1200">
                          <a:solidFill>
                            <a:srgbClr val="FFFFFF"/>
                          </a:solidFill>
                        </a:rPr>
                        <a:t>6’’ PVC Pipe Caps </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2</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$6.00</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76025">
                <a:tc>
                  <a:txBody>
                    <a:bodyPr/>
                    <a:lstStyle/>
                    <a:p>
                      <a:pPr indent="0" lvl="0" marL="0" rtl="0" algn="ctr">
                        <a:spcBef>
                          <a:spcPts val="0"/>
                        </a:spcBef>
                        <a:spcAft>
                          <a:spcPts val="0"/>
                        </a:spcAft>
                        <a:buNone/>
                      </a:pPr>
                      <a:r>
                        <a:rPr b="1" lang="en" sz="1200">
                          <a:solidFill>
                            <a:srgbClr val="FFFFFF"/>
                          </a:solidFill>
                        </a:rPr>
                        <a:t>Arduino UNO</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2</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a:t>
                      </a:r>
                      <a:r>
                        <a:rPr b="1" lang="en" sz="1200">
                          <a:solidFill>
                            <a:srgbClr val="FFFFFF"/>
                          </a:solidFill>
                        </a:rPr>
                        <a:t>44</a:t>
                      </a:r>
                      <a:r>
                        <a:rPr b="1" lang="en" sz="1200">
                          <a:solidFill>
                            <a:srgbClr val="FFFFFF"/>
                          </a:solidFill>
                        </a:rPr>
                        <a:t>.00</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34825">
                <a:tc>
                  <a:txBody>
                    <a:bodyPr/>
                    <a:lstStyle/>
                    <a:p>
                      <a:pPr indent="0" lvl="0" marL="0" rtl="0" algn="ctr">
                        <a:spcBef>
                          <a:spcPts val="0"/>
                        </a:spcBef>
                        <a:spcAft>
                          <a:spcPts val="0"/>
                        </a:spcAft>
                        <a:buNone/>
                      </a:pPr>
                      <a:r>
                        <a:rPr b="1" lang="en" sz="1200">
                          <a:solidFill>
                            <a:srgbClr val="FFFFFF"/>
                          </a:solidFill>
                        </a:rPr>
                        <a:t>Actuator</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1</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$70.00</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93625">
                <a:tc>
                  <a:txBody>
                    <a:bodyPr/>
                    <a:lstStyle/>
                    <a:p>
                      <a:pPr indent="0" lvl="0" marL="0" rtl="0" algn="ctr">
                        <a:spcBef>
                          <a:spcPts val="0"/>
                        </a:spcBef>
                        <a:spcAft>
                          <a:spcPts val="0"/>
                        </a:spcAft>
                        <a:buNone/>
                      </a:pPr>
                      <a:r>
                        <a:rPr b="1" lang="en" sz="1200">
                          <a:solidFill>
                            <a:srgbClr val="FFFFFF"/>
                          </a:solidFill>
                        </a:rPr>
                        <a:t>Sound sensor </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1</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$7.00</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86775">
                <a:tc>
                  <a:txBody>
                    <a:bodyPr/>
                    <a:lstStyle/>
                    <a:p>
                      <a:pPr indent="0" lvl="0" marL="0" rtl="0" algn="ctr">
                        <a:spcBef>
                          <a:spcPts val="0"/>
                        </a:spcBef>
                        <a:spcAft>
                          <a:spcPts val="0"/>
                        </a:spcAft>
                        <a:buNone/>
                      </a:pPr>
                      <a:r>
                        <a:rPr b="1" lang="en" sz="1200">
                          <a:solidFill>
                            <a:srgbClr val="FFFFFF"/>
                          </a:solidFill>
                        </a:rPr>
                        <a:t>Piezo Buzzer (6-16V)</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1</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$4.00</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86750">
                <a:tc>
                  <a:txBody>
                    <a:bodyPr/>
                    <a:lstStyle/>
                    <a:p>
                      <a:pPr indent="0" lvl="0" marL="0" rtl="0" algn="ctr">
                        <a:spcBef>
                          <a:spcPts val="0"/>
                        </a:spcBef>
                        <a:spcAft>
                          <a:spcPts val="0"/>
                        </a:spcAft>
                        <a:buNone/>
                      </a:pPr>
                      <a:r>
                        <a:rPr b="1" lang="en" sz="1200">
                          <a:solidFill>
                            <a:srgbClr val="FFFFFF"/>
                          </a:solidFill>
                        </a:rPr>
                        <a:t>O-Rings</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4</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$18.00</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14250">
                <a:tc>
                  <a:txBody>
                    <a:bodyPr/>
                    <a:lstStyle/>
                    <a:p>
                      <a:pPr indent="0" lvl="0" marL="0" rtl="0" algn="ctr">
                        <a:spcBef>
                          <a:spcPts val="0"/>
                        </a:spcBef>
                        <a:spcAft>
                          <a:spcPts val="0"/>
                        </a:spcAft>
                        <a:buNone/>
                      </a:pPr>
                      <a:r>
                        <a:rPr b="1" lang="en" sz="1200">
                          <a:solidFill>
                            <a:srgbClr val="FFFFFF"/>
                          </a:solidFill>
                        </a:rPr>
                        <a:t>Barbed Fitting</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2</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$17.00</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1700">
                <a:tc>
                  <a:txBody>
                    <a:bodyPr/>
                    <a:lstStyle/>
                    <a:p>
                      <a:pPr indent="0" lvl="0" marL="0" rtl="0" algn="ctr">
                        <a:spcBef>
                          <a:spcPts val="0"/>
                        </a:spcBef>
                        <a:spcAft>
                          <a:spcPts val="0"/>
                        </a:spcAft>
                        <a:buNone/>
                      </a:pPr>
                      <a:r>
                        <a:rPr b="1" lang="en" sz="1200">
                          <a:solidFill>
                            <a:srgbClr val="FFFFFF"/>
                          </a:solidFill>
                        </a:rPr>
                        <a:t>¼-inch Tubing</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5 ft</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$17.00</a:t>
                      </a:r>
                      <a:endParaRPr b="1" sz="12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86775">
                <a:tc>
                  <a:txBody>
                    <a:bodyPr/>
                    <a:lstStyle/>
                    <a:p>
                      <a:pPr indent="0" lvl="0" marL="0" rtl="0" algn="ctr">
                        <a:spcBef>
                          <a:spcPts val="0"/>
                        </a:spcBef>
                        <a:spcAft>
                          <a:spcPts val="0"/>
                        </a:spcAft>
                        <a:buNone/>
                      </a:pPr>
                      <a:r>
                        <a:rPr b="1" lang="en" sz="1200">
                          <a:solidFill>
                            <a:srgbClr val="FFFFFF"/>
                          </a:solidFill>
                        </a:rPr>
                        <a:t>3-D Printed Items</a:t>
                      </a:r>
                      <a:endParaRPr b="1" sz="12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39.238 in</a:t>
                      </a:r>
                      <a:r>
                        <a:rPr b="1" baseline="30000" lang="en" sz="1200">
                          <a:solidFill>
                            <a:srgbClr val="FFFFFF"/>
                          </a:solidFill>
                        </a:rPr>
                        <a:t>3</a:t>
                      </a:r>
                      <a:r>
                        <a:rPr b="1" lang="en" sz="1200">
                          <a:solidFill>
                            <a:srgbClr val="FFFFFF"/>
                          </a:solidFill>
                        </a:rPr>
                        <a:t> @ $1.33/in</a:t>
                      </a:r>
                      <a:r>
                        <a:rPr b="1" baseline="30000" lang="en" sz="1200">
                          <a:solidFill>
                            <a:srgbClr val="FFFFFF"/>
                          </a:solidFill>
                        </a:rPr>
                        <a:t>3</a:t>
                      </a:r>
                      <a:endParaRPr b="1" baseline="30000" sz="12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$53.00</a:t>
                      </a:r>
                      <a:endParaRPr b="1" sz="12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00500">
                <a:tc gridSpan="2">
                  <a:txBody>
                    <a:bodyPr/>
                    <a:lstStyle/>
                    <a:p>
                      <a:pPr indent="0" lvl="0" marL="0" rtl="0" algn="r">
                        <a:spcBef>
                          <a:spcPts val="0"/>
                        </a:spcBef>
                        <a:spcAft>
                          <a:spcPts val="0"/>
                        </a:spcAft>
                        <a:buNone/>
                      </a:pPr>
                      <a:r>
                        <a:rPr b="1" lang="en" sz="1200">
                          <a:solidFill>
                            <a:srgbClr val="FFFFFF"/>
                          </a:solidFill>
                        </a:rPr>
                        <a:t>TOTAL</a:t>
                      </a:r>
                      <a:endParaRPr b="1" sz="12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hMerge="1"/>
                <a:tc>
                  <a:txBody>
                    <a:bodyPr/>
                    <a:lstStyle/>
                    <a:p>
                      <a:pPr indent="0" lvl="0" marL="0" rtl="0" algn="ctr">
                        <a:spcBef>
                          <a:spcPts val="0"/>
                        </a:spcBef>
                        <a:spcAft>
                          <a:spcPts val="0"/>
                        </a:spcAft>
                        <a:buNone/>
                      </a:pPr>
                      <a:r>
                        <a:rPr b="1" lang="en" sz="1200">
                          <a:solidFill>
                            <a:srgbClr val="FFFFFF"/>
                          </a:solidFill>
                        </a:rPr>
                        <a:t>$246.00</a:t>
                      </a:r>
                      <a:endParaRPr b="1" sz="12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8"/>
          <p:cNvSpPr txBox="1"/>
          <p:nvPr>
            <p:ph type="title"/>
          </p:nvPr>
        </p:nvSpPr>
        <p:spPr>
          <a:xfrm>
            <a:off x="555551" y="264900"/>
            <a:ext cx="7598700" cy="10923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b="1" lang="en" sz="5400"/>
              <a:t>THANK YOU!</a:t>
            </a:r>
            <a:endParaRPr b="1" sz="5400"/>
          </a:p>
        </p:txBody>
      </p:sp>
      <p:pic>
        <p:nvPicPr>
          <p:cNvPr descr="giphy.gif" id="375" name="Google Shape;375;p48"/>
          <p:cNvPicPr preferRelativeResize="0"/>
          <p:nvPr/>
        </p:nvPicPr>
        <p:blipFill>
          <a:blip r:embed="rId3">
            <a:alphaModFix/>
          </a:blip>
          <a:stretch>
            <a:fillRect/>
          </a:stretch>
        </p:blipFill>
        <p:spPr>
          <a:xfrm>
            <a:off x="1732430" y="1192975"/>
            <a:ext cx="5162525" cy="3445200"/>
          </a:xfrm>
          <a:prstGeom prst="rect">
            <a:avLst/>
          </a:prstGeom>
          <a:noFill/>
          <a:ln>
            <a:noFill/>
          </a:ln>
        </p:spPr>
      </p:pic>
      <p:sp>
        <p:nvSpPr>
          <p:cNvPr id="376" name="Google Shape;376;p48"/>
          <p:cNvSpPr txBox="1"/>
          <p:nvPr>
            <p:ph idx="12" type="sldNum"/>
          </p:nvPr>
        </p:nvSpPr>
        <p:spPr>
          <a:xfrm>
            <a:off x="8730593" y="4860006"/>
            <a:ext cx="4134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type="title"/>
          </p:nvPr>
        </p:nvSpPr>
        <p:spPr>
          <a:xfrm>
            <a:off x="514350" y="0"/>
            <a:ext cx="6067200" cy="1092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b="1" lang="en" sz="3600"/>
              <a:t>HOW DO SUBMARINES </a:t>
            </a:r>
            <a:r>
              <a:rPr b="1" lang="en" sz="3600"/>
              <a:t>WORK</a:t>
            </a:r>
            <a:r>
              <a:rPr b="1" lang="en" sz="3600"/>
              <a:t>?</a:t>
            </a:r>
            <a:endParaRPr b="1" sz="3600"/>
          </a:p>
        </p:txBody>
      </p:sp>
      <p:sp>
        <p:nvSpPr>
          <p:cNvPr id="164" name="Google Shape;164;p22"/>
          <p:cNvSpPr txBox="1"/>
          <p:nvPr>
            <p:ph idx="1" type="body"/>
          </p:nvPr>
        </p:nvSpPr>
        <p:spPr>
          <a:xfrm>
            <a:off x="421100" y="1029200"/>
            <a:ext cx="4525200" cy="3460500"/>
          </a:xfrm>
          <a:prstGeom prst="rect">
            <a:avLst/>
          </a:prstGeom>
        </p:spPr>
        <p:txBody>
          <a:bodyPr anchorCtr="0" anchor="ctr" bIns="68575" lIns="68575" spcFirstLastPara="1" rIns="68575" wrap="square" tIns="68575">
            <a:noAutofit/>
          </a:bodyPr>
          <a:lstStyle/>
          <a:p>
            <a:pPr indent="-355600" lvl="0" marL="457200" rtl="0" algn="l">
              <a:spcBef>
                <a:spcPts val="0"/>
              </a:spcBef>
              <a:spcAft>
                <a:spcPts val="0"/>
              </a:spcAft>
              <a:buSzPts val="2000"/>
              <a:buChar char="●"/>
            </a:pPr>
            <a:r>
              <a:rPr lang="en" sz="2000"/>
              <a:t>Submarines control buoyancy to dive and resurface</a:t>
            </a:r>
            <a:endParaRPr sz="2000"/>
          </a:p>
          <a:p>
            <a:pPr indent="-355600" lvl="1" marL="914400" rtl="0" algn="l">
              <a:spcBef>
                <a:spcPts val="0"/>
              </a:spcBef>
              <a:spcAft>
                <a:spcPts val="0"/>
              </a:spcAft>
              <a:buSzPts val="2000"/>
              <a:buChar char="○"/>
            </a:pPr>
            <a:r>
              <a:rPr lang="en" sz="2000"/>
              <a:t>Positive buoyancy</a:t>
            </a:r>
            <a:endParaRPr sz="2000"/>
          </a:p>
          <a:p>
            <a:pPr indent="-355600" lvl="2" marL="1371600" rtl="0" algn="l">
              <a:spcBef>
                <a:spcPts val="0"/>
              </a:spcBef>
              <a:spcAft>
                <a:spcPts val="0"/>
              </a:spcAft>
              <a:buSzPts val="2000"/>
              <a:buChar char="■"/>
            </a:pPr>
            <a:r>
              <a:rPr lang="en" sz="2000"/>
              <a:t>Air fills ballast tank</a:t>
            </a:r>
            <a:endParaRPr sz="2000"/>
          </a:p>
          <a:p>
            <a:pPr indent="-355600" lvl="1" marL="914400" rtl="0" algn="l">
              <a:spcBef>
                <a:spcPts val="0"/>
              </a:spcBef>
              <a:spcAft>
                <a:spcPts val="0"/>
              </a:spcAft>
              <a:buSzPts val="2000"/>
              <a:buChar char="○"/>
            </a:pPr>
            <a:r>
              <a:rPr lang="en" sz="2000"/>
              <a:t>Negative buoyancy</a:t>
            </a:r>
            <a:endParaRPr sz="2000"/>
          </a:p>
          <a:p>
            <a:pPr indent="-355600" lvl="2" marL="1371600" rtl="0" algn="l">
              <a:spcBef>
                <a:spcPts val="0"/>
              </a:spcBef>
              <a:spcAft>
                <a:spcPts val="0"/>
              </a:spcAft>
              <a:buSzPts val="2000"/>
              <a:buChar char="■"/>
            </a:pPr>
            <a:r>
              <a:rPr lang="en" sz="2000"/>
              <a:t>Ballast tank takes in water</a:t>
            </a:r>
            <a:endParaRPr sz="2000"/>
          </a:p>
          <a:p>
            <a:pPr indent="-355600" lvl="1" marL="914400" rtl="0" algn="l">
              <a:spcBef>
                <a:spcPts val="0"/>
              </a:spcBef>
              <a:spcAft>
                <a:spcPts val="0"/>
              </a:spcAft>
              <a:buSzPts val="2000"/>
              <a:buChar char="○"/>
            </a:pPr>
            <a:r>
              <a:rPr lang="en" sz="2000"/>
              <a:t>Neutral buoyancy</a:t>
            </a:r>
            <a:endParaRPr sz="2000"/>
          </a:p>
          <a:p>
            <a:pPr indent="-355600" lvl="2" marL="1371600" rtl="0" algn="l">
              <a:spcBef>
                <a:spcPts val="0"/>
              </a:spcBef>
              <a:spcAft>
                <a:spcPts val="0"/>
              </a:spcAft>
              <a:buSzPts val="2000"/>
              <a:buChar char="■"/>
            </a:pPr>
            <a:r>
              <a:rPr lang="en" sz="2000"/>
              <a:t>Buoyant force equals weight</a:t>
            </a:r>
            <a:endParaRPr sz="2000"/>
          </a:p>
          <a:p>
            <a:pPr indent="-355600" lvl="2" marL="1371600" rtl="0" algn="l">
              <a:spcBef>
                <a:spcPts val="0"/>
              </a:spcBef>
              <a:spcAft>
                <a:spcPts val="0"/>
              </a:spcAft>
              <a:buSzPts val="2000"/>
              <a:buChar char="■"/>
            </a:pPr>
            <a:r>
              <a:rPr lang="en" sz="2000"/>
              <a:t>Neither sinks or floats</a:t>
            </a:r>
            <a:endParaRPr sz="2000"/>
          </a:p>
          <a:p>
            <a:pPr indent="-355600" lvl="1" marL="914400" rtl="0" algn="l">
              <a:spcBef>
                <a:spcPts val="0"/>
              </a:spcBef>
              <a:spcAft>
                <a:spcPts val="0"/>
              </a:spcAft>
              <a:buSzPts val="2000"/>
              <a:buChar char="○"/>
            </a:pPr>
            <a:r>
              <a:rPr lang="en" sz="2000"/>
              <a:t>To resurface </a:t>
            </a:r>
            <a:endParaRPr sz="2000"/>
          </a:p>
          <a:p>
            <a:pPr indent="-355600" lvl="2" marL="1371600" rtl="0" algn="l">
              <a:spcBef>
                <a:spcPts val="0"/>
              </a:spcBef>
              <a:spcAft>
                <a:spcPts val="0"/>
              </a:spcAft>
              <a:buSzPts val="2000"/>
              <a:buChar char="■"/>
            </a:pPr>
            <a:r>
              <a:rPr lang="en" sz="2000"/>
              <a:t>Compressed air expels water</a:t>
            </a:r>
            <a:endParaRPr sz="2000"/>
          </a:p>
          <a:p>
            <a:pPr indent="0" lvl="0" marL="457200" marR="0" rtl="0" algn="l">
              <a:lnSpc>
                <a:spcPct val="100000"/>
              </a:lnSpc>
              <a:spcBef>
                <a:spcPts val="800"/>
              </a:spcBef>
              <a:spcAft>
                <a:spcPts val="800"/>
              </a:spcAft>
              <a:buNone/>
            </a:pPr>
            <a:r>
              <a:t/>
            </a:r>
            <a:endParaRPr sz="2000"/>
          </a:p>
        </p:txBody>
      </p:sp>
      <p:pic>
        <p:nvPicPr>
          <p:cNvPr id="165" name="Google Shape;165;p22"/>
          <p:cNvPicPr preferRelativeResize="0"/>
          <p:nvPr/>
        </p:nvPicPr>
        <p:blipFill>
          <a:blip r:embed="rId3">
            <a:alphaModFix/>
          </a:blip>
          <a:stretch>
            <a:fillRect/>
          </a:stretch>
        </p:blipFill>
        <p:spPr>
          <a:xfrm>
            <a:off x="5106600" y="1697438"/>
            <a:ext cx="3725700" cy="2124000"/>
          </a:xfrm>
          <a:prstGeom prst="rect">
            <a:avLst/>
          </a:prstGeom>
          <a:noFill/>
          <a:ln>
            <a:noFill/>
          </a:ln>
        </p:spPr>
      </p:pic>
      <p:sp>
        <p:nvSpPr>
          <p:cNvPr id="166" name="Google Shape;166;p22"/>
          <p:cNvSpPr txBox="1"/>
          <p:nvPr>
            <p:ph idx="12" type="sldNum"/>
          </p:nvPr>
        </p:nvSpPr>
        <p:spPr>
          <a:xfrm>
            <a:off x="8959196" y="4860000"/>
            <a:ext cx="1848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idx="12" type="sldNum"/>
          </p:nvPr>
        </p:nvSpPr>
        <p:spPr>
          <a:xfrm>
            <a:off x="8804100" y="4860000"/>
            <a:ext cx="3399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3"/>
          <p:cNvSpPr txBox="1"/>
          <p:nvPr/>
        </p:nvSpPr>
        <p:spPr>
          <a:xfrm>
            <a:off x="393625" y="954825"/>
            <a:ext cx="5291400" cy="4058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Unmanned Underwater Vehicles (UUV) </a:t>
            </a:r>
            <a:endParaRPr sz="2000">
              <a:solidFill>
                <a:srgbClr val="FFFFFF"/>
              </a:solidFill>
              <a:latin typeface="Calibri"/>
              <a:ea typeface="Calibri"/>
              <a:cs typeface="Calibri"/>
              <a:sym typeface="Calibri"/>
            </a:endParaRPr>
          </a:p>
          <a:p>
            <a:pPr indent="-355600" lvl="1" marL="9144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Recreational or professional use</a:t>
            </a:r>
            <a:endParaRPr sz="2000">
              <a:solidFill>
                <a:srgbClr val="FFFFFF"/>
              </a:solidFill>
              <a:latin typeface="Calibri"/>
              <a:ea typeface="Calibri"/>
              <a:cs typeface="Calibri"/>
              <a:sym typeface="Calibri"/>
            </a:endParaRPr>
          </a:p>
          <a:p>
            <a:pPr indent="-355600" lvl="1" marL="9144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Expensive</a:t>
            </a:r>
            <a:endParaRPr sz="2000">
              <a:solidFill>
                <a:srgbClr val="FFFFFF"/>
              </a:solidFill>
              <a:latin typeface="Calibri"/>
              <a:ea typeface="Calibri"/>
              <a:cs typeface="Calibri"/>
              <a:sym typeface="Calibri"/>
            </a:endParaRPr>
          </a:p>
          <a:p>
            <a:pPr indent="-355600" lvl="0" marL="4572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Autonomous Underwater Vehicles (AUV) </a:t>
            </a:r>
            <a:endParaRPr sz="2000">
              <a:solidFill>
                <a:srgbClr val="FFFFFF"/>
              </a:solidFill>
              <a:latin typeface="Calibri"/>
              <a:ea typeface="Calibri"/>
              <a:cs typeface="Calibri"/>
              <a:sym typeface="Calibri"/>
            </a:endParaRPr>
          </a:p>
          <a:p>
            <a:pPr indent="-355600" lvl="1" marL="9144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Useful for industry</a:t>
            </a:r>
            <a:endParaRPr sz="2000">
              <a:solidFill>
                <a:srgbClr val="FFFFFF"/>
              </a:solidFill>
              <a:latin typeface="Calibri"/>
              <a:ea typeface="Calibri"/>
              <a:cs typeface="Calibri"/>
              <a:sym typeface="Calibri"/>
            </a:endParaRPr>
          </a:p>
          <a:p>
            <a:pPr indent="-355600" lvl="2" marL="13716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Surveying infrastructure</a:t>
            </a:r>
            <a:endParaRPr sz="2000">
              <a:solidFill>
                <a:srgbClr val="FFFFFF"/>
              </a:solidFill>
              <a:latin typeface="Calibri"/>
              <a:ea typeface="Calibri"/>
              <a:cs typeface="Calibri"/>
              <a:sym typeface="Calibri"/>
            </a:endParaRPr>
          </a:p>
          <a:p>
            <a:pPr indent="-355600" lvl="2" marL="13716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Ocean mapping</a:t>
            </a:r>
            <a:endParaRPr sz="2000">
              <a:solidFill>
                <a:srgbClr val="FFFFFF"/>
              </a:solidFill>
              <a:latin typeface="Calibri"/>
              <a:ea typeface="Calibri"/>
              <a:cs typeface="Calibri"/>
              <a:sym typeface="Calibri"/>
            </a:endParaRPr>
          </a:p>
          <a:p>
            <a:pPr indent="-355600" lvl="2" marL="13716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Undersea mining</a:t>
            </a:r>
            <a:endParaRPr sz="2000">
              <a:solidFill>
                <a:srgbClr val="FFFFFF"/>
              </a:solidFill>
              <a:latin typeface="Calibri"/>
              <a:ea typeface="Calibri"/>
              <a:cs typeface="Calibri"/>
              <a:sym typeface="Calibri"/>
            </a:endParaRPr>
          </a:p>
          <a:p>
            <a:pPr indent="-355600" lvl="2" marL="13716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Deep sea drilling</a:t>
            </a:r>
            <a:endParaRPr sz="2000">
              <a:solidFill>
                <a:srgbClr val="FFFFFF"/>
              </a:solidFill>
              <a:latin typeface="Calibri"/>
              <a:ea typeface="Calibri"/>
              <a:cs typeface="Calibri"/>
              <a:sym typeface="Calibri"/>
            </a:endParaRPr>
          </a:p>
          <a:p>
            <a:pPr indent="-355600" lvl="2" marL="13716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Ship inspection</a:t>
            </a:r>
            <a:endParaRPr sz="2000">
              <a:solidFill>
                <a:srgbClr val="FFFFFF"/>
              </a:solidFill>
              <a:latin typeface="Calibri"/>
              <a:ea typeface="Calibri"/>
              <a:cs typeface="Calibri"/>
              <a:sym typeface="Calibri"/>
            </a:endParaRPr>
          </a:p>
          <a:p>
            <a:pPr indent="-355600" lvl="2" marL="13716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US Navy</a:t>
            </a:r>
            <a:endParaRPr>
              <a:solidFill>
                <a:srgbClr val="FFFFFF"/>
              </a:solidFill>
            </a:endParaRPr>
          </a:p>
        </p:txBody>
      </p:sp>
      <p:pic>
        <p:nvPicPr>
          <p:cNvPr id="173" name="Google Shape;173;p23"/>
          <p:cNvPicPr preferRelativeResize="0"/>
          <p:nvPr/>
        </p:nvPicPr>
        <p:blipFill rotWithShape="1">
          <a:blip r:embed="rId3">
            <a:alphaModFix/>
          </a:blip>
          <a:srcRect b="0" l="0" r="0" t="34614"/>
          <a:stretch/>
        </p:blipFill>
        <p:spPr>
          <a:xfrm>
            <a:off x="6077713" y="1322475"/>
            <a:ext cx="1752449" cy="1696924"/>
          </a:xfrm>
          <a:prstGeom prst="rect">
            <a:avLst/>
          </a:prstGeom>
          <a:noFill/>
          <a:ln>
            <a:noFill/>
          </a:ln>
        </p:spPr>
      </p:pic>
      <p:pic>
        <p:nvPicPr>
          <p:cNvPr id="174" name="Google Shape;174;p23"/>
          <p:cNvPicPr preferRelativeResize="0"/>
          <p:nvPr/>
        </p:nvPicPr>
        <p:blipFill>
          <a:blip r:embed="rId4">
            <a:alphaModFix/>
          </a:blip>
          <a:stretch>
            <a:fillRect/>
          </a:stretch>
        </p:blipFill>
        <p:spPr>
          <a:xfrm>
            <a:off x="5814425" y="3234119"/>
            <a:ext cx="2279025" cy="1598656"/>
          </a:xfrm>
          <a:prstGeom prst="rect">
            <a:avLst/>
          </a:prstGeom>
          <a:noFill/>
          <a:ln>
            <a:noFill/>
          </a:ln>
        </p:spPr>
      </p:pic>
      <p:sp>
        <p:nvSpPr>
          <p:cNvPr id="175" name="Google Shape;175;p23"/>
          <p:cNvSpPr txBox="1"/>
          <p:nvPr>
            <p:ph type="title"/>
          </p:nvPr>
        </p:nvSpPr>
        <p:spPr>
          <a:xfrm>
            <a:off x="514351" y="0"/>
            <a:ext cx="7598700" cy="1092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b="1" lang="en" sz="3600"/>
              <a:t>SUBMARINE DRONES</a:t>
            </a:r>
            <a:endParaRPr b="1" sz="3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idx="12" type="sldNum"/>
          </p:nvPr>
        </p:nvSpPr>
        <p:spPr>
          <a:xfrm>
            <a:off x="8914797" y="4860000"/>
            <a:ext cx="2292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181" name="Google Shape;181;p24"/>
          <p:cNvPicPr preferRelativeResize="0"/>
          <p:nvPr/>
        </p:nvPicPr>
        <p:blipFill>
          <a:blip r:embed="rId3">
            <a:alphaModFix/>
          </a:blip>
          <a:stretch>
            <a:fillRect/>
          </a:stretch>
        </p:blipFill>
        <p:spPr>
          <a:xfrm>
            <a:off x="5502500" y="1111550"/>
            <a:ext cx="2920400" cy="2920400"/>
          </a:xfrm>
          <a:prstGeom prst="rect">
            <a:avLst/>
          </a:prstGeom>
          <a:noFill/>
          <a:ln>
            <a:noFill/>
          </a:ln>
        </p:spPr>
      </p:pic>
      <p:sp>
        <p:nvSpPr>
          <p:cNvPr id="182" name="Google Shape;182;p24"/>
          <p:cNvSpPr txBox="1"/>
          <p:nvPr>
            <p:ph type="title"/>
          </p:nvPr>
        </p:nvSpPr>
        <p:spPr>
          <a:xfrm>
            <a:off x="514351" y="0"/>
            <a:ext cx="7598700" cy="1092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b="1" lang="en" sz="3600"/>
              <a:t>EXISTING DRONES</a:t>
            </a:r>
            <a:endParaRPr b="1" sz="3600"/>
          </a:p>
        </p:txBody>
      </p:sp>
      <p:sp>
        <p:nvSpPr>
          <p:cNvPr id="183" name="Google Shape;183;p24"/>
          <p:cNvSpPr txBox="1"/>
          <p:nvPr/>
        </p:nvSpPr>
        <p:spPr>
          <a:xfrm>
            <a:off x="393625" y="954825"/>
            <a:ext cx="4873500" cy="39891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Aquabotix HydroView Sport RC Underwater Vehicle</a:t>
            </a:r>
            <a:endParaRPr sz="2000">
              <a:solidFill>
                <a:srgbClr val="FFFFFF"/>
              </a:solidFill>
              <a:latin typeface="Calibri"/>
              <a:ea typeface="Calibri"/>
              <a:cs typeface="Calibri"/>
              <a:sym typeface="Calibri"/>
            </a:endParaRPr>
          </a:p>
          <a:p>
            <a:pPr indent="-355600" lvl="1" marL="914400" marR="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$5800</a:t>
            </a:r>
            <a:endParaRPr sz="2000">
              <a:solidFill>
                <a:srgbClr val="FFFFFF"/>
              </a:solidFill>
              <a:latin typeface="Calibri"/>
              <a:ea typeface="Calibri"/>
              <a:cs typeface="Calibri"/>
              <a:sym typeface="Calibri"/>
            </a:endParaRPr>
          </a:p>
          <a:p>
            <a:pPr indent="-355600" lvl="1" marL="914400" marR="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150 ft depth</a:t>
            </a:r>
            <a:endParaRPr sz="2000">
              <a:solidFill>
                <a:srgbClr val="FFFFFF"/>
              </a:solidFill>
              <a:latin typeface="Calibri"/>
              <a:ea typeface="Calibri"/>
              <a:cs typeface="Calibri"/>
              <a:sym typeface="Calibri"/>
            </a:endParaRPr>
          </a:p>
          <a:p>
            <a:pPr indent="-355600" lvl="1" marL="914400" marR="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75 ft tethered cable</a:t>
            </a:r>
            <a:endParaRPr sz="2000">
              <a:solidFill>
                <a:srgbClr val="FFFFFF"/>
              </a:solidFill>
              <a:latin typeface="Calibri"/>
              <a:ea typeface="Calibri"/>
              <a:cs typeface="Calibri"/>
              <a:sym typeface="Calibri"/>
            </a:endParaRPr>
          </a:p>
          <a:p>
            <a:pPr indent="-355600" lvl="1" marL="914400" marR="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2-3 hour battery life</a:t>
            </a:r>
            <a:endParaRPr sz="2000">
              <a:solidFill>
                <a:srgbClr val="FFFFFF"/>
              </a:solidFill>
              <a:latin typeface="Calibri"/>
              <a:ea typeface="Calibri"/>
              <a:cs typeface="Calibri"/>
              <a:sym typeface="Calibri"/>
            </a:endParaRPr>
          </a:p>
          <a:p>
            <a:pPr indent="-355600" lvl="1" marL="914400" marR="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4.6 km/hr full forward speed, 1.8 km/hr full reverse speed</a:t>
            </a:r>
            <a:endParaRPr sz="2000">
              <a:solidFill>
                <a:srgbClr val="FFFFFF"/>
              </a:solidFill>
              <a:latin typeface="Calibri"/>
              <a:ea typeface="Calibri"/>
              <a:cs typeface="Calibri"/>
              <a:sym typeface="Calibri"/>
            </a:endParaRPr>
          </a:p>
          <a:p>
            <a:pPr indent="-355600" lvl="1" marL="914400" marR="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2 lb payload</a:t>
            </a:r>
            <a:endParaRPr sz="2000">
              <a:solidFill>
                <a:srgbClr val="FFFFFF"/>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600">
              <a:solidFill>
                <a:schemeClr val="lt1"/>
              </a:solidFill>
            </a:endParaRPr>
          </a:p>
          <a:p>
            <a:pPr indent="0" lvl="0" marL="0" marR="0" rtl="0" algn="l">
              <a:lnSpc>
                <a:spcPct val="115000"/>
              </a:lnSpc>
              <a:spcBef>
                <a:spcPts val="0"/>
              </a:spcBef>
              <a:spcAft>
                <a:spcPts val="0"/>
              </a:spcAft>
              <a:buNone/>
            </a:pPr>
            <a:r>
              <a:t/>
            </a:r>
            <a:endParaRPr sz="1600">
              <a:solidFill>
                <a:srgbClr val="FFFFFF"/>
              </a:solidFill>
            </a:endParaRPr>
          </a:p>
          <a:p>
            <a:pPr indent="0" lvl="0" marL="457200" marR="0" rtl="0" algn="l">
              <a:lnSpc>
                <a:spcPct val="115000"/>
              </a:lnSpc>
              <a:spcBef>
                <a:spcPts val="0"/>
              </a:spcBef>
              <a:spcAft>
                <a:spcPts val="0"/>
              </a:spcAft>
              <a:buNone/>
            </a:pPr>
            <a:r>
              <a:t/>
            </a:r>
            <a:endParaRPr sz="16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idx="12" type="sldNum"/>
          </p:nvPr>
        </p:nvSpPr>
        <p:spPr>
          <a:xfrm>
            <a:off x="8968496" y="4860000"/>
            <a:ext cx="1755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89" name="Google Shape;189;p25"/>
          <p:cNvSpPr txBox="1"/>
          <p:nvPr/>
        </p:nvSpPr>
        <p:spPr>
          <a:xfrm>
            <a:off x="393625" y="1051000"/>
            <a:ext cx="4851900" cy="24786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HydroView Pro 7M mini ROV </a:t>
            </a:r>
            <a:endParaRPr sz="2000">
              <a:solidFill>
                <a:srgbClr val="FFFFFF"/>
              </a:solidFill>
              <a:latin typeface="Calibri"/>
              <a:ea typeface="Calibri"/>
              <a:cs typeface="Calibri"/>
              <a:sym typeface="Calibri"/>
            </a:endParaRPr>
          </a:p>
          <a:p>
            <a:pPr indent="-355600" lvl="1" marL="9144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$16,900</a:t>
            </a:r>
            <a:endParaRPr sz="2000">
              <a:solidFill>
                <a:srgbClr val="FFFFFF"/>
              </a:solidFill>
              <a:latin typeface="Calibri"/>
              <a:ea typeface="Calibri"/>
              <a:cs typeface="Calibri"/>
              <a:sym typeface="Calibri"/>
            </a:endParaRPr>
          </a:p>
          <a:p>
            <a:pPr indent="-355600" lvl="1" marL="9144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250 ft depth</a:t>
            </a:r>
            <a:endParaRPr sz="2000">
              <a:solidFill>
                <a:srgbClr val="FFFFFF"/>
              </a:solidFill>
              <a:latin typeface="Calibri"/>
              <a:ea typeface="Calibri"/>
              <a:cs typeface="Calibri"/>
              <a:sym typeface="Calibri"/>
            </a:endParaRPr>
          </a:p>
          <a:p>
            <a:pPr indent="-355600" lvl="1" marL="9144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250 ft tethered cable</a:t>
            </a:r>
            <a:endParaRPr sz="2000">
              <a:solidFill>
                <a:srgbClr val="FFFFFF"/>
              </a:solidFill>
              <a:latin typeface="Calibri"/>
              <a:ea typeface="Calibri"/>
              <a:cs typeface="Calibri"/>
              <a:sym typeface="Calibri"/>
            </a:endParaRPr>
          </a:p>
          <a:p>
            <a:pPr indent="-355600" lvl="1" marL="9144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3 hour battery life</a:t>
            </a:r>
            <a:endParaRPr sz="2000">
              <a:solidFill>
                <a:srgbClr val="FFFFFF"/>
              </a:solidFill>
              <a:latin typeface="Calibri"/>
              <a:ea typeface="Calibri"/>
              <a:cs typeface="Calibri"/>
              <a:sym typeface="Calibri"/>
            </a:endParaRPr>
          </a:p>
          <a:p>
            <a:pPr indent="-355600" lvl="1" marL="9144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4.6 km/hr full forward speed,</a:t>
            </a:r>
            <a:endParaRPr sz="2000">
              <a:solidFill>
                <a:srgbClr val="FFFFFF"/>
              </a:solidFill>
              <a:latin typeface="Calibri"/>
              <a:ea typeface="Calibri"/>
              <a:cs typeface="Calibri"/>
              <a:sym typeface="Calibri"/>
            </a:endParaRPr>
          </a:p>
          <a:p>
            <a:pPr indent="-355600" lvl="1" marL="9144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2.3 km/hr reverse speed</a:t>
            </a:r>
            <a:endParaRPr sz="2000">
              <a:solidFill>
                <a:srgbClr val="FFFFFF"/>
              </a:solidFill>
              <a:latin typeface="Calibri"/>
              <a:ea typeface="Calibri"/>
              <a:cs typeface="Calibri"/>
              <a:sym typeface="Calibri"/>
            </a:endParaRPr>
          </a:p>
        </p:txBody>
      </p:sp>
      <p:pic>
        <p:nvPicPr>
          <p:cNvPr id="190" name="Google Shape;190;p25"/>
          <p:cNvPicPr preferRelativeResize="0"/>
          <p:nvPr/>
        </p:nvPicPr>
        <p:blipFill>
          <a:blip r:embed="rId3">
            <a:alphaModFix/>
          </a:blip>
          <a:stretch>
            <a:fillRect/>
          </a:stretch>
        </p:blipFill>
        <p:spPr>
          <a:xfrm>
            <a:off x="5502501" y="1111550"/>
            <a:ext cx="2920400" cy="2920399"/>
          </a:xfrm>
          <a:prstGeom prst="rect">
            <a:avLst/>
          </a:prstGeom>
          <a:noFill/>
          <a:ln>
            <a:noFill/>
          </a:ln>
        </p:spPr>
      </p:pic>
      <p:sp>
        <p:nvSpPr>
          <p:cNvPr id="191" name="Google Shape;191;p25"/>
          <p:cNvSpPr txBox="1"/>
          <p:nvPr>
            <p:ph type="title"/>
          </p:nvPr>
        </p:nvSpPr>
        <p:spPr>
          <a:xfrm>
            <a:off x="514351" y="0"/>
            <a:ext cx="7598700" cy="1092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b="1" lang="en" sz="3600"/>
              <a:t>EXISTING DRONES</a:t>
            </a:r>
            <a:endParaRPr b="1" sz="3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ph idx="12" type="sldNum"/>
          </p:nvPr>
        </p:nvSpPr>
        <p:spPr>
          <a:xfrm>
            <a:off x="8950196" y="4860000"/>
            <a:ext cx="1938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97" name="Google Shape;197;p26"/>
          <p:cNvSpPr txBox="1"/>
          <p:nvPr/>
        </p:nvSpPr>
        <p:spPr>
          <a:xfrm>
            <a:off x="393625" y="1117650"/>
            <a:ext cx="4851900" cy="27174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Clr>
                <a:srgbClr val="000000"/>
              </a:buClr>
              <a:buSzPts val="1100"/>
              <a:buFont typeface="Arial"/>
              <a:buNone/>
            </a:pPr>
            <a:r>
              <a:t/>
            </a:r>
            <a:endParaRPr sz="1600">
              <a:solidFill>
                <a:schemeClr val="lt1"/>
              </a:solidFill>
            </a:endParaRPr>
          </a:p>
          <a:p>
            <a:pPr indent="-355600" lvl="0" marL="4572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Endura 100 Mini ROV Underwater Vehicle</a:t>
            </a:r>
            <a:endParaRPr sz="2000">
              <a:solidFill>
                <a:srgbClr val="FFFFFF"/>
              </a:solidFill>
              <a:latin typeface="Calibri"/>
              <a:ea typeface="Calibri"/>
              <a:cs typeface="Calibri"/>
              <a:sym typeface="Calibri"/>
            </a:endParaRPr>
          </a:p>
          <a:p>
            <a:pPr indent="-355600" lvl="1" marL="9144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$29,000</a:t>
            </a:r>
            <a:endParaRPr sz="2000">
              <a:solidFill>
                <a:srgbClr val="FFFFFF"/>
              </a:solidFill>
              <a:latin typeface="Calibri"/>
              <a:ea typeface="Calibri"/>
              <a:cs typeface="Calibri"/>
              <a:sym typeface="Calibri"/>
            </a:endParaRPr>
          </a:p>
          <a:p>
            <a:pPr indent="-355600" lvl="1" marL="9144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328 ft depth</a:t>
            </a:r>
            <a:endParaRPr sz="2000">
              <a:solidFill>
                <a:srgbClr val="FFFFFF"/>
              </a:solidFill>
              <a:latin typeface="Calibri"/>
              <a:ea typeface="Calibri"/>
              <a:cs typeface="Calibri"/>
              <a:sym typeface="Calibri"/>
            </a:endParaRPr>
          </a:p>
          <a:p>
            <a:pPr indent="-355600" lvl="1" marL="9144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Up to 328 ft tethered cable</a:t>
            </a:r>
            <a:endParaRPr sz="2000">
              <a:solidFill>
                <a:srgbClr val="FFFFFF"/>
              </a:solidFill>
              <a:latin typeface="Calibri"/>
              <a:ea typeface="Calibri"/>
              <a:cs typeface="Calibri"/>
              <a:sym typeface="Calibri"/>
            </a:endParaRPr>
          </a:p>
          <a:p>
            <a:pPr indent="-355600" lvl="1" marL="9144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4 hour battery life</a:t>
            </a:r>
            <a:endParaRPr sz="2000">
              <a:solidFill>
                <a:srgbClr val="FFFFFF"/>
              </a:solidFill>
              <a:latin typeface="Calibri"/>
              <a:ea typeface="Calibri"/>
              <a:cs typeface="Calibri"/>
              <a:sym typeface="Calibri"/>
            </a:endParaRPr>
          </a:p>
          <a:p>
            <a:pPr indent="-355600" lvl="1" marL="9144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5.6 km/hr forward speed</a:t>
            </a:r>
            <a:endParaRPr sz="2000">
              <a:solidFill>
                <a:srgbClr val="FFFFFF"/>
              </a:solidFill>
              <a:latin typeface="Calibri"/>
              <a:ea typeface="Calibri"/>
              <a:cs typeface="Calibri"/>
              <a:sym typeface="Calibri"/>
            </a:endParaRPr>
          </a:p>
          <a:p>
            <a:pPr indent="-355600" lvl="1" marL="914400" rtl="0" algn="l">
              <a:lnSpc>
                <a:spcPct val="115000"/>
              </a:lnSpc>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4 lb payload</a:t>
            </a:r>
            <a:endParaRPr sz="2000">
              <a:solidFill>
                <a:srgbClr val="FFFFFF"/>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800">
              <a:solidFill>
                <a:schemeClr val="lt1"/>
              </a:solidFill>
            </a:endParaRPr>
          </a:p>
        </p:txBody>
      </p:sp>
      <p:pic>
        <p:nvPicPr>
          <p:cNvPr id="198" name="Google Shape;198;p26"/>
          <p:cNvPicPr preferRelativeResize="0"/>
          <p:nvPr/>
        </p:nvPicPr>
        <p:blipFill rotWithShape="1">
          <a:blip r:embed="rId3">
            <a:alphaModFix/>
          </a:blip>
          <a:srcRect b="14659" l="-666" r="8091" t="22423"/>
          <a:stretch/>
        </p:blipFill>
        <p:spPr>
          <a:xfrm>
            <a:off x="5085450" y="1016150"/>
            <a:ext cx="3646476" cy="2920401"/>
          </a:xfrm>
          <a:prstGeom prst="rect">
            <a:avLst/>
          </a:prstGeom>
          <a:noFill/>
          <a:ln>
            <a:noFill/>
          </a:ln>
        </p:spPr>
      </p:pic>
      <p:sp>
        <p:nvSpPr>
          <p:cNvPr id="199" name="Google Shape;199;p26"/>
          <p:cNvSpPr txBox="1"/>
          <p:nvPr>
            <p:ph type="title"/>
          </p:nvPr>
        </p:nvSpPr>
        <p:spPr>
          <a:xfrm>
            <a:off x="514351" y="0"/>
            <a:ext cx="7598700" cy="1092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b="1" lang="en" sz="3600"/>
              <a:t>EXISTING DRONES</a:t>
            </a:r>
            <a:endParaRPr b="1" sz="3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514350" y="0"/>
            <a:ext cx="7598569" cy="1092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2700"/>
              <a:buFont typeface="Calibri"/>
              <a:buNone/>
            </a:pPr>
            <a:r>
              <a:rPr b="1" i="0" lang="en" sz="3600" u="none" cap="none" strike="noStrike">
                <a:solidFill>
                  <a:schemeClr val="lt1"/>
                </a:solidFill>
              </a:rPr>
              <a:t>SPECIFICATIONS</a:t>
            </a:r>
            <a:endParaRPr b="1" sz="3600"/>
          </a:p>
        </p:txBody>
      </p:sp>
      <p:graphicFrame>
        <p:nvGraphicFramePr>
          <p:cNvPr id="205" name="Google Shape;205;p27"/>
          <p:cNvGraphicFramePr/>
          <p:nvPr/>
        </p:nvGraphicFramePr>
        <p:xfrm>
          <a:off x="628065" y="1092200"/>
          <a:ext cx="3000000" cy="3000000"/>
        </p:xfrm>
        <a:graphic>
          <a:graphicData uri="http://schemas.openxmlformats.org/drawingml/2006/table">
            <a:tbl>
              <a:tblPr bandRow="1" firstRow="1">
                <a:noFill/>
                <a:tableStyleId>{3F87BD95-F7F0-4920-A63B-2E58A7DB967E}</a:tableStyleId>
              </a:tblPr>
              <a:tblGrid>
                <a:gridCol w="3872400"/>
                <a:gridCol w="3872400"/>
              </a:tblGrid>
              <a:tr h="619800">
                <a:tc>
                  <a:txBody>
                    <a:bodyPr/>
                    <a:lstStyle/>
                    <a:p>
                      <a:pPr indent="0" lvl="0" marL="0" marR="0" rtl="0" algn="ctr">
                        <a:spcBef>
                          <a:spcPts val="0"/>
                        </a:spcBef>
                        <a:spcAft>
                          <a:spcPts val="0"/>
                        </a:spcAft>
                        <a:buNone/>
                      </a:pPr>
                      <a:r>
                        <a:rPr lang="en" sz="2000" u="none" cap="none" strike="noStrike"/>
                        <a:t>Topics of Discussion</a:t>
                      </a:r>
                      <a:endParaRPr sz="2000" u="none" cap="none" strike="noStrike">
                        <a:solidFill>
                          <a:schemeClr val="lt1"/>
                        </a:solidFill>
                      </a:endParaRPr>
                    </a:p>
                  </a:txBody>
                  <a:tcPr marT="34300" marB="34300" marR="68600" marL="68600"/>
                </a:tc>
                <a:tc>
                  <a:txBody>
                    <a:bodyPr/>
                    <a:lstStyle/>
                    <a:p>
                      <a:pPr indent="0" lvl="0" marL="0" marR="0" rtl="0" algn="ctr">
                        <a:spcBef>
                          <a:spcPts val="0"/>
                        </a:spcBef>
                        <a:spcAft>
                          <a:spcPts val="0"/>
                        </a:spcAft>
                        <a:buNone/>
                      </a:pPr>
                      <a:r>
                        <a:rPr lang="en" sz="2000" u="none" cap="none" strike="noStrike"/>
                        <a:t>Specifications </a:t>
                      </a:r>
                      <a:endParaRPr sz="2000" u="none" cap="none" strike="noStrike">
                        <a:solidFill>
                          <a:schemeClr val="lt1"/>
                        </a:solidFill>
                      </a:endParaRPr>
                    </a:p>
                  </a:txBody>
                  <a:tcPr marT="34300" marB="34300" marR="68600" marL="68600"/>
                </a:tc>
              </a:tr>
              <a:tr h="372175">
                <a:tc>
                  <a:txBody>
                    <a:bodyPr/>
                    <a:lstStyle/>
                    <a:p>
                      <a:pPr indent="0" lvl="0" marL="0" marR="0" rtl="0" algn="ctr">
                        <a:spcBef>
                          <a:spcPts val="0"/>
                        </a:spcBef>
                        <a:spcAft>
                          <a:spcPts val="0"/>
                        </a:spcAft>
                        <a:buNone/>
                      </a:pPr>
                      <a:r>
                        <a:rPr lang="en" sz="2000" u="none" cap="none" strike="noStrike"/>
                        <a:t>Maximum Depth</a:t>
                      </a:r>
                      <a:endParaRPr sz="2000" u="none" cap="none" strike="noStrike">
                        <a:solidFill>
                          <a:schemeClr val="lt1"/>
                        </a:solidFill>
                      </a:endParaRPr>
                    </a:p>
                  </a:txBody>
                  <a:tcPr marT="34300" marB="34300" marR="68600" marL="68600"/>
                </a:tc>
                <a:tc>
                  <a:txBody>
                    <a:bodyPr/>
                    <a:lstStyle/>
                    <a:p>
                      <a:pPr indent="0" lvl="0" marL="0" marR="0" rtl="0" algn="ctr">
                        <a:spcBef>
                          <a:spcPts val="0"/>
                        </a:spcBef>
                        <a:spcAft>
                          <a:spcPts val="0"/>
                        </a:spcAft>
                        <a:buNone/>
                      </a:pPr>
                      <a:r>
                        <a:rPr lang="en" sz="2000"/>
                        <a:t>10 ft</a:t>
                      </a:r>
                      <a:endParaRPr sz="2000" u="none" cap="none" strike="noStrike">
                        <a:solidFill>
                          <a:schemeClr val="lt1"/>
                        </a:solidFill>
                      </a:endParaRPr>
                    </a:p>
                  </a:txBody>
                  <a:tcPr marT="34300" marB="34300" marR="68600" marL="68600"/>
                </a:tc>
              </a:tr>
              <a:tr h="372175">
                <a:tc>
                  <a:txBody>
                    <a:bodyPr/>
                    <a:lstStyle/>
                    <a:p>
                      <a:pPr indent="0" lvl="0" marL="0" marR="0" rtl="0" algn="ctr">
                        <a:spcBef>
                          <a:spcPts val="0"/>
                        </a:spcBef>
                        <a:spcAft>
                          <a:spcPts val="0"/>
                        </a:spcAft>
                        <a:buNone/>
                      </a:pPr>
                      <a:r>
                        <a:rPr lang="en" sz="2000" u="none" cap="none" strike="noStrike"/>
                        <a:t>Maximum Range</a:t>
                      </a:r>
                      <a:endParaRPr sz="2000" u="none" cap="none" strike="noStrike">
                        <a:solidFill>
                          <a:schemeClr val="lt1"/>
                        </a:solidFill>
                      </a:endParaRPr>
                    </a:p>
                  </a:txBody>
                  <a:tcPr marT="34300" marB="34300" marR="68600" marL="68600"/>
                </a:tc>
                <a:tc>
                  <a:txBody>
                    <a:bodyPr/>
                    <a:lstStyle/>
                    <a:p>
                      <a:pPr indent="0" lvl="0" marL="0" marR="0" rtl="0" algn="ctr">
                        <a:spcBef>
                          <a:spcPts val="0"/>
                        </a:spcBef>
                        <a:spcAft>
                          <a:spcPts val="0"/>
                        </a:spcAft>
                        <a:buNone/>
                      </a:pPr>
                      <a:r>
                        <a:rPr lang="en" sz="2000"/>
                        <a:t>32.8  ft</a:t>
                      </a:r>
                      <a:endParaRPr sz="2000" u="none" cap="none" strike="noStrike">
                        <a:solidFill>
                          <a:schemeClr val="lt1"/>
                        </a:solidFill>
                      </a:endParaRPr>
                    </a:p>
                  </a:txBody>
                  <a:tcPr marT="34300" marB="34300" marR="68600" marL="68600"/>
                </a:tc>
              </a:tr>
              <a:tr h="153650">
                <a:tc>
                  <a:txBody>
                    <a:bodyPr/>
                    <a:lstStyle/>
                    <a:p>
                      <a:pPr indent="0" lvl="0" marL="0" marR="0" rtl="0" algn="ctr">
                        <a:spcBef>
                          <a:spcPts val="0"/>
                        </a:spcBef>
                        <a:spcAft>
                          <a:spcPts val="0"/>
                        </a:spcAft>
                        <a:buNone/>
                      </a:pPr>
                      <a:r>
                        <a:rPr lang="en" sz="2000" u="none" cap="none" strike="noStrike"/>
                        <a:t>Speed</a:t>
                      </a:r>
                      <a:endParaRPr sz="2000" u="none" cap="none" strike="noStrike">
                        <a:solidFill>
                          <a:schemeClr val="lt1"/>
                        </a:solidFill>
                      </a:endParaRPr>
                    </a:p>
                  </a:txBody>
                  <a:tcPr marT="34300" marB="34300" marR="68600" marL="68600"/>
                </a:tc>
                <a:tc>
                  <a:txBody>
                    <a:bodyPr/>
                    <a:lstStyle/>
                    <a:p>
                      <a:pPr indent="0" lvl="0" marL="0" marR="0" rtl="0" algn="ctr">
                        <a:spcBef>
                          <a:spcPts val="0"/>
                        </a:spcBef>
                        <a:spcAft>
                          <a:spcPts val="0"/>
                        </a:spcAft>
                        <a:buNone/>
                      </a:pPr>
                      <a:r>
                        <a:rPr lang="en" sz="2000"/>
                        <a:t>5 ft</a:t>
                      </a:r>
                      <a:r>
                        <a:rPr lang="en" sz="2000" u="none" cap="none" strike="noStrike"/>
                        <a:t>/s</a:t>
                      </a:r>
                      <a:endParaRPr sz="2000" u="none" cap="none" strike="noStrike">
                        <a:solidFill>
                          <a:schemeClr val="lt1"/>
                        </a:solidFill>
                      </a:endParaRPr>
                    </a:p>
                  </a:txBody>
                  <a:tcPr marT="34300" marB="34300" marR="68600" marL="68600"/>
                </a:tc>
              </a:tr>
              <a:tr h="372175">
                <a:tc>
                  <a:txBody>
                    <a:bodyPr/>
                    <a:lstStyle/>
                    <a:p>
                      <a:pPr indent="0" lvl="0" marL="0" marR="0" rtl="0" algn="ctr">
                        <a:spcBef>
                          <a:spcPts val="0"/>
                        </a:spcBef>
                        <a:spcAft>
                          <a:spcPts val="0"/>
                        </a:spcAft>
                        <a:buNone/>
                      </a:pPr>
                      <a:r>
                        <a:rPr lang="en" sz="2000" u="none" cap="none" strike="noStrike"/>
                        <a:t>Payload</a:t>
                      </a:r>
                      <a:endParaRPr sz="2000" u="none" cap="none" strike="noStrike">
                        <a:solidFill>
                          <a:schemeClr val="lt1"/>
                        </a:solidFill>
                      </a:endParaRPr>
                    </a:p>
                  </a:txBody>
                  <a:tcPr marT="34300" marB="34300" marR="68600" marL="68600"/>
                </a:tc>
                <a:tc>
                  <a:txBody>
                    <a:bodyPr/>
                    <a:lstStyle/>
                    <a:p>
                      <a:pPr indent="0" lvl="0" marL="0" marR="0" rtl="0" algn="ctr">
                        <a:spcBef>
                          <a:spcPts val="0"/>
                        </a:spcBef>
                        <a:spcAft>
                          <a:spcPts val="0"/>
                        </a:spcAft>
                        <a:buNone/>
                      </a:pPr>
                      <a:r>
                        <a:rPr lang="en" sz="2000"/>
                        <a:t>2.2 lbm</a:t>
                      </a:r>
                      <a:endParaRPr sz="2000" u="none" cap="none" strike="noStrike">
                        <a:solidFill>
                          <a:schemeClr val="lt1"/>
                        </a:solidFill>
                      </a:endParaRPr>
                    </a:p>
                  </a:txBody>
                  <a:tcPr marT="34300" marB="34300" marR="68600" marL="68600"/>
                </a:tc>
              </a:tr>
              <a:tr h="372175">
                <a:tc>
                  <a:txBody>
                    <a:bodyPr/>
                    <a:lstStyle/>
                    <a:p>
                      <a:pPr indent="0" lvl="0" marL="0" marR="0" rtl="0" algn="ctr">
                        <a:spcBef>
                          <a:spcPts val="0"/>
                        </a:spcBef>
                        <a:spcAft>
                          <a:spcPts val="0"/>
                        </a:spcAft>
                        <a:buNone/>
                      </a:pPr>
                      <a:r>
                        <a:rPr lang="en" sz="2000" u="none" cap="none" strike="noStrike"/>
                        <a:t>Size</a:t>
                      </a:r>
                      <a:endParaRPr sz="2000" u="none" cap="none" strike="noStrike">
                        <a:solidFill>
                          <a:schemeClr val="lt1"/>
                        </a:solidFill>
                      </a:endParaRPr>
                    </a:p>
                  </a:txBody>
                  <a:tcPr marT="34300" marB="34300" marR="68600" marL="68600"/>
                </a:tc>
                <a:tc>
                  <a:txBody>
                    <a:bodyPr/>
                    <a:lstStyle/>
                    <a:p>
                      <a:pPr indent="0" lvl="0" marL="0" marR="0" rtl="0" algn="ctr">
                        <a:spcBef>
                          <a:spcPts val="0"/>
                        </a:spcBef>
                        <a:spcAft>
                          <a:spcPts val="0"/>
                        </a:spcAft>
                        <a:buNone/>
                      </a:pPr>
                      <a:r>
                        <a:rPr lang="en" sz="2000"/>
                        <a:t>6 in</a:t>
                      </a:r>
                      <a:r>
                        <a:rPr lang="en" sz="2000" u="none" cap="none" strike="noStrike"/>
                        <a:t> x </a:t>
                      </a:r>
                      <a:r>
                        <a:rPr lang="en" sz="2000"/>
                        <a:t>12 in</a:t>
                      </a:r>
                      <a:endParaRPr sz="2000" u="none" cap="none" strike="noStrike">
                        <a:solidFill>
                          <a:schemeClr val="lt1"/>
                        </a:solidFill>
                      </a:endParaRPr>
                    </a:p>
                  </a:txBody>
                  <a:tcPr marT="34300" marB="34300" marR="68600" marL="68600"/>
                </a:tc>
              </a:tr>
              <a:tr h="372175">
                <a:tc>
                  <a:txBody>
                    <a:bodyPr/>
                    <a:lstStyle/>
                    <a:p>
                      <a:pPr indent="0" lvl="0" marL="0" marR="0" rtl="0" algn="ctr">
                        <a:spcBef>
                          <a:spcPts val="0"/>
                        </a:spcBef>
                        <a:spcAft>
                          <a:spcPts val="0"/>
                        </a:spcAft>
                        <a:buNone/>
                      </a:pPr>
                      <a:r>
                        <a:rPr lang="en" sz="2000" u="none" cap="none" strike="noStrike"/>
                        <a:t>Cost</a:t>
                      </a:r>
                      <a:endParaRPr sz="2000" u="none" cap="none" strike="noStrike">
                        <a:solidFill>
                          <a:schemeClr val="lt1"/>
                        </a:solidFill>
                      </a:endParaRPr>
                    </a:p>
                  </a:txBody>
                  <a:tcPr marT="34300" marB="34300" marR="68600" marL="68600"/>
                </a:tc>
                <a:tc>
                  <a:txBody>
                    <a:bodyPr/>
                    <a:lstStyle/>
                    <a:p>
                      <a:pPr indent="0" lvl="0" marL="0" marR="0" rtl="0" algn="ctr">
                        <a:spcBef>
                          <a:spcPts val="0"/>
                        </a:spcBef>
                        <a:spcAft>
                          <a:spcPts val="0"/>
                        </a:spcAft>
                        <a:buNone/>
                      </a:pPr>
                      <a:r>
                        <a:rPr lang="en" sz="2000" u="none" cap="none" strike="noStrike"/>
                        <a:t>$500 </a:t>
                      </a:r>
                      <a:endParaRPr sz="2000" u="none" cap="none" strike="noStrike">
                        <a:solidFill>
                          <a:schemeClr val="lt1"/>
                        </a:solidFill>
                      </a:endParaRPr>
                    </a:p>
                  </a:txBody>
                  <a:tcPr marT="34300" marB="34300" marR="68600" marL="68600"/>
                </a:tc>
              </a:tr>
            </a:tbl>
          </a:graphicData>
        </a:graphic>
      </p:graphicFrame>
      <p:sp>
        <p:nvSpPr>
          <p:cNvPr id="206" name="Google Shape;206;p27"/>
          <p:cNvSpPr txBox="1"/>
          <p:nvPr>
            <p:ph idx="12" type="sldNum"/>
          </p:nvPr>
        </p:nvSpPr>
        <p:spPr>
          <a:xfrm>
            <a:off x="8922297" y="4860000"/>
            <a:ext cx="2217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514351" y="0"/>
            <a:ext cx="7598569" cy="10922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2700"/>
              <a:buFont typeface="Calibri"/>
              <a:buNone/>
            </a:pPr>
            <a:r>
              <a:rPr b="1" i="0" lang="en" sz="3600" u="none" cap="none" strike="noStrike">
                <a:solidFill>
                  <a:schemeClr val="lt1"/>
                </a:solidFill>
              </a:rPr>
              <a:t>OBJECTIVES</a:t>
            </a:r>
            <a:endParaRPr b="1" sz="3600"/>
          </a:p>
        </p:txBody>
      </p:sp>
      <p:sp>
        <p:nvSpPr>
          <p:cNvPr id="212" name="Google Shape;212;p28"/>
          <p:cNvSpPr txBox="1"/>
          <p:nvPr>
            <p:ph idx="1" type="body"/>
          </p:nvPr>
        </p:nvSpPr>
        <p:spPr>
          <a:xfrm>
            <a:off x="514351" y="1152011"/>
            <a:ext cx="4126200" cy="3751200"/>
          </a:xfrm>
          <a:prstGeom prst="rect">
            <a:avLst/>
          </a:prstGeom>
          <a:noFill/>
          <a:ln>
            <a:noFill/>
          </a:ln>
        </p:spPr>
        <p:txBody>
          <a:bodyPr anchorCtr="0" anchor="ctr" bIns="34275" lIns="68575" spcFirstLastPara="1" rIns="68575" wrap="square" tIns="34275">
            <a:noAutofit/>
          </a:bodyPr>
          <a:lstStyle/>
          <a:p>
            <a:pPr indent="-228600" lvl="0" marL="215900" marR="0" rtl="0" algn="l">
              <a:spcBef>
                <a:spcPts val="0"/>
              </a:spcBef>
              <a:spcAft>
                <a:spcPts val="0"/>
              </a:spcAft>
              <a:buClr>
                <a:schemeClr val="lt1"/>
              </a:buClr>
              <a:buSzPts val="2000"/>
              <a:buFont typeface="Arial"/>
              <a:buChar char="●"/>
            </a:pPr>
            <a:r>
              <a:rPr b="0" i="0" lang="en" sz="2000" u="none" cap="none" strike="noStrike">
                <a:solidFill>
                  <a:schemeClr val="lt1"/>
                </a:solidFill>
                <a:latin typeface="Calibri"/>
                <a:ea typeface="Calibri"/>
                <a:cs typeface="Calibri"/>
                <a:sym typeface="Calibri"/>
              </a:rPr>
              <a:t>Unmanned Underwater Vehicle</a:t>
            </a:r>
            <a:endParaRPr sz="2000"/>
          </a:p>
          <a:p>
            <a:pPr indent="-228600" lvl="1" marL="558800" marR="0" rtl="0" algn="l">
              <a:spcBef>
                <a:spcPts val="800"/>
              </a:spcBef>
              <a:spcAft>
                <a:spcPts val="0"/>
              </a:spcAft>
              <a:buClr>
                <a:schemeClr val="lt1"/>
              </a:buClr>
              <a:buSzPts val="2000"/>
              <a:buFont typeface="Arial"/>
              <a:buChar char="○"/>
            </a:pPr>
            <a:r>
              <a:rPr b="0" i="0" lang="en" sz="2000" u="none" cap="none" strike="noStrike">
                <a:solidFill>
                  <a:schemeClr val="lt1"/>
                </a:solidFill>
                <a:latin typeface="Calibri"/>
                <a:ea typeface="Calibri"/>
                <a:cs typeface="Calibri"/>
                <a:sym typeface="Calibri"/>
              </a:rPr>
              <a:t>Remote Controlled</a:t>
            </a:r>
            <a:endParaRPr sz="2000"/>
          </a:p>
          <a:p>
            <a:pPr indent="-228600" lvl="1" marL="558800" marR="0" rtl="0" algn="l">
              <a:spcBef>
                <a:spcPts val="800"/>
              </a:spcBef>
              <a:spcAft>
                <a:spcPts val="0"/>
              </a:spcAft>
              <a:buClr>
                <a:schemeClr val="lt1"/>
              </a:buClr>
              <a:buSzPts val="2000"/>
              <a:buFont typeface="Arial"/>
              <a:buChar char="○"/>
            </a:pPr>
            <a:r>
              <a:rPr b="0" i="0" lang="en" sz="2000" u="none" cap="none" strike="noStrike">
                <a:solidFill>
                  <a:schemeClr val="lt1"/>
                </a:solidFill>
                <a:latin typeface="Calibri"/>
                <a:ea typeface="Calibri"/>
                <a:cs typeface="Calibri"/>
                <a:sym typeface="Calibri"/>
              </a:rPr>
              <a:t>Wireless/Untethered</a:t>
            </a:r>
            <a:endParaRPr sz="2000"/>
          </a:p>
          <a:p>
            <a:pPr indent="-228600" lvl="1" marL="558800" marR="0" rtl="0" algn="l">
              <a:spcBef>
                <a:spcPts val="800"/>
              </a:spcBef>
              <a:spcAft>
                <a:spcPts val="0"/>
              </a:spcAft>
              <a:buClr>
                <a:schemeClr val="lt1"/>
              </a:buClr>
              <a:buSzPts val="2000"/>
              <a:buFont typeface="Arial"/>
              <a:buChar char="○"/>
            </a:pPr>
            <a:r>
              <a:rPr b="0" i="0" lang="en" sz="2000" u="none" cap="none" strike="noStrike">
                <a:solidFill>
                  <a:schemeClr val="lt1"/>
                </a:solidFill>
                <a:latin typeface="Calibri"/>
                <a:ea typeface="Calibri"/>
                <a:cs typeface="Calibri"/>
                <a:sym typeface="Calibri"/>
              </a:rPr>
              <a:t>Cost Effective </a:t>
            </a:r>
            <a:endParaRPr sz="2000"/>
          </a:p>
          <a:p>
            <a:pPr indent="-228600" lvl="0" marL="215900" marR="0" rtl="0" algn="l">
              <a:spcBef>
                <a:spcPts val="800"/>
              </a:spcBef>
              <a:spcAft>
                <a:spcPts val="0"/>
              </a:spcAft>
              <a:buClr>
                <a:schemeClr val="lt1"/>
              </a:buClr>
              <a:buSzPts val="2000"/>
              <a:buFont typeface="Arial"/>
              <a:buChar char="●"/>
            </a:pPr>
            <a:r>
              <a:rPr b="0" i="0" lang="en" sz="2000" u="none" cap="none" strike="noStrike">
                <a:solidFill>
                  <a:schemeClr val="lt1"/>
                </a:solidFill>
                <a:latin typeface="Calibri"/>
                <a:ea typeface="Calibri"/>
                <a:cs typeface="Calibri"/>
                <a:sym typeface="Calibri"/>
              </a:rPr>
              <a:t>Optimize performance</a:t>
            </a:r>
            <a:endParaRPr sz="2000"/>
          </a:p>
          <a:p>
            <a:pPr indent="-228600" lvl="1" marL="558800" marR="0" rtl="0" algn="l">
              <a:spcBef>
                <a:spcPts val="800"/>
              </a:spcBef>
              <a:spcAft>
                <a:spcPts val="0"/>
              </a:spcAft>
              <a:buClr>
                <a:schemeClr val="lt1"/>
              </a:buClr>
              <a:buSzPts val="2000"/>
              <a:buFont typeface="Arial"/>
              <a:buChar char="○"/>
            </a:pPr>
            <a:r>
              <a:rPr b="0" i="0" lang="en" sz="2000" u="none" cap="none" strike="noStrike">
                <a:solidFill>
                  <a:schemeClr val="lt1"/>
                </a:solidFill>
                <a:latin typeface="Calibri"/>
                <a:ea typeface="Calibri"/>
                <a:cs typeface="Calibri"/>
                <a:sym typeface="Calibri"/>
              </a:rPr>
              <a:t>Minimize Cost</a:t>
            </a:r>
            <a:endParaRPr sz="2000"/>
          </a:p>
          <a:p>
            <a:pPr indent="-228600" lvl="1" marL="558800" marR="0" rtl="0" algn="l">
              <a:spcBef>
                <a:spcPts val="800"/>
              </a:spcBef>
              <a:spcAft>
                <a:spcPts val="0"/>
              </a:spcAft>
              <a:buClr>
                <a:schemeClr val="lt1"/>
              </a:buClr>
              <a:buSzPts val="2000"/>
              <a:buFont typeface="Arial"/>
              <a:buChar char="○"/>
            </a:pPr>
            <a:r>
              <a:rPr b="0" i="0" lang="en" sz="2000" u="none" cap="none" strike="noStrike">
                <a:solidFill>
                  <a:schemeClr val="lt1"/>
                </a:solidFill>
                <a:latin typeface="Calibri"/>
                <a:ea typeface="Calibri"/>
                <a:cs typeface="Calibri"/>
                <a:sym typeface="Calibri"/>
              </a:rPr>
              <a:t>Unique Operating Envelope</a:t>
            </a:r>
            <a:endParaRPr sz="2000"/>
          </a:p>
          <a:p>
            <a:pPr indent="-228600" lvl="1" marL="558800" marR="0" rtl="0" algn="l">
              <a:spcBef>
                <a:spcPts val="800"/>
              </a:spcBef>
              <a:spcAft>
                <a:spcPts val="0"/>
              </a:spcAft>
              <a:buClr>
                <a:schemeClr val="lt1"/>
              </a:buClr>
              <a:buSzPts val="2000"/>
              <a:buFont typeface="Arial"/>
              <a:buChar char="○"/>
            </a:pPr>
            <a:r>
              <a:rPr b="0" i="0" lang="en" sz="2000" u="none" cap="none" strike="noStrike">
                <a:solidFill>
                  <a:schemeClr val="lt1"/>
                </a:solidFill>
                <a:latin typeface="Calibri"/>
                <a:ea typeface="Calibri"/>
                <a:cs typeface="Calibri"/>
                <a:sym typeface="Calibri"/>
              </a:rPr>
              <a:t>Distinctive Communication System </a:t>
            </a:r>
            <a:endParaRPr sz="2000"/>
          </a:p>
          <a:p>
            <a:pPr indent="-127000" lvl="0" marL="215900" marR="0" rtl="0" algn="l">
              <a:spcBef>
                <a:spcPts val="800"/>
              </a:spcBef>
              <a:spcAft>
                <a:spcPts val="0"/>
              </a:spcAft>
              <a:buClr>
                <a:schemeClr val="lt1"/>
              </a:buClr>
              <a:buSzPts val="1400"/>
              <a:buFont typeface="Arial"/>
              <a:buNone/>
            </a:pPr>
            <a:r>
              <a:t/>
            </a:r>
            <a:endParaRPr b="0" i="0" sz="2400" u="none" cap="none" strike="noStrike">
              <a:solidFill>
                <a:schemeClr val="lt1"/>
              </a:solidFill>
              <a:latin typeface="Calibri"/>
              <a:ea typeface="Calibri"/>
              <a:cs typeface="Calibri"/>
              <a:sym typeface="Calibri"/>
            </a:endParaRPr>
          </a:p>
        </p:txBody>
      </p:sp>
      <p:pic>
        <p:nvPicPr>
          <p:cNvPr id="213" name="Google Shape;213;p28"/>
          <p:cNvPicPr preferRelativeResize="0"/>
          <p:nvPr/>
        </p:nvPicPr>
        <p:blipFill rotWithShape="1">
          <a:blip r:embed="rId3">
            <a:alphaModFix/>
          </a:blip>
          <a:srcRect b="0" l="0" r="0" t="0"/>
          <a:stretch/>
        </p:blipFill>
        <p:spPr>
          <a:xfrm>
            <a:off x="4640545" y="1253725"/>
            <a:ext cx="4224271" cy="2636044"/>
          </a:xfrm>
          <a:prstGeom prst="rect">
            <a:avLst/>
          </a:prstGeom>
          <a:noFill/>
          <a:ln>
            <a:noFill/>
          </a:ln>
        </p:spPr>
      </p:pic>
      <p:sp>
        <p:nvSpPr>
          <p:cNvPr id="214" name="Google Shape;214;p28"/>
          <p:cNvSpPr txBox="1"/>
          <p:nvPr>
            <p:ph idx="12" type="sldNum"/>
          </p:nvPr>
        </p:nvSpPr>
        <p:spPr>
          <a:xfrm>
            <a:off x="8950021" y="4860000"/>
            <a:ext cx="156900" cy="283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